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B039-FB6E-7B4A-BCAF-3FFBD399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2824-129F-D981-7E11-4B30A3F6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453F-B3FC-DC64-4E62-CB80906D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8F5F-98C8-8641-E900-3232976E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60E9-FF45-BA0A-CF97-0F65586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5A2B-4C25-5AB5-A887-5C914087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65B7E-3CF8-3D83-67B9-E73C54A4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DF55-A98E-7CE8-AC3E-D31E129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56C0-635A-4A29-295E-061FABA2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3763-6F79-7C7D-F263-D7FBFE7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57AF1-53D0-45FF-6B03-A8F22451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A492A-ECF7-3793-AE02-39B78B78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B4D5-980F-1273-5230-EF88BC3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63AA-D940-9163-3D7A-679E0E0E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518B-E5F8-A64E-BDD1-0C423EEA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EEAC-7FC5-70E1-5E14-A997A1B9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A3E-1107-2215-4FD4-25EE95B7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46BB-66DD-F722-A438-E75B88B5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6D8C-1301-EE0E-5BD7-6899588A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1140-3A34-4B19-AEC7-5326DBB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3D4E-2F6D-1816-F2FC-824F8D20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4FAE-7DC3-B418-C418-E6FB8E12A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92AC-2BEA-9025-8BFB-85EAF522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371D-CB06-C79E-8840-B027322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B277-CB31-3C90-C350-33917341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8724-2F23-65F7-036A-6CE11071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5007-F059-7A56-EB2D-42ACE50B1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E473-38D0-CD72-F215-1E62C962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1004-F132-2362-600C-578F337D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FA25-DA3C-023E-0D57-BC877367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0FA4E-B237-7FA6-1C4B-F3DFCE7A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1F74-70EE-AD89-3755-D7EB8B6E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2768-4D0D-6007-52C0-AFC412B2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41F3B-31AC-9395-C7DB-2BF4DD1A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DD3F5-A305-5853-0909-E3398D27B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48F7C-356C-D73A-2C8F-0953F369F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BD093-28F8-5FBE-38DF-44D33146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4D8AA-DEA2-9C5E-7876-F310054A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E8F6-A554-A016-50AD-35F99E27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5929-8264-4E99-7B9D-DD7E3F16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F662E-80CF-E795-89BE-4C5D4331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9CFE7-5ABC-D92F-2A98-E8C71516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2DA1A-89D4-1EA1-7785-FF4930BD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BE684-8867-680E-2C56-9F65D32F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FA163-C7C2-4865-94D5-B55C2F14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AE887-623E-342D-6DC3-309B2F60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AA91-9C0E-78B9-1A8D-E6F3C94C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05E6-E4DB-FA94-3EC1-FDB3F1DD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71F1D-FF44-913F-8F05-A033B227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E31C4-B653-B73D-6FA5-55630446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E077-2201-FD42-FE16-A161D372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C6FE0-FB15-452E-CC95-8C40E3B5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8909-B2EF-FDBE-8290-36F505CD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17DC1-D159-7483-BA10-915540B8D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89815-F0E1-EA3A-7D22-CFDC292F9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12E9E-F7E0-CFF5-CF55-A46926C4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B450-7141-64F3-41EC-D0DA744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A5D3-38CB-208B-15E1-4755A88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651D1-3196-02B2-AB19-332E15C4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5953-BE86-D940-436D-741373D3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FA95-14D1-2D09-8D33-0B4D923AF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ED9A-39C8-BEA7-B6E0-707128124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E946-8EA7-6892-5A5C-2F76024B4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711235" y="1886763"/>
            <a:ext cx="6124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Welcome Back</a:t>
            </a:r>
          </a:p>
          <a:p>
            <a:pPr algn="ctr"/>
            <a:r>
              <a:rPr lang="en-US" sz="3200" dirty="0"/>
              <a:t>PNC Library is re opening</a:t>
            </a:r>
          </a:p>
          <a:p>
            <a:pPr algn="ctr"/>
            <a:r>
              <a:rPr lang="en-US" sz="3200" dirty="0"/>
              <a:t>APR 24</a:t>
            </a:r>
            <a:r>
              <a:rPr lang="en-US" sz="3200" baseline="30000" dirty="0"/>
              <a:t>th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Opening hours</a:t>
            </a:r>
          </a:p>
          <a:p>
            <a:pPr algn="ctr"/>
            <a:r>
              <a:rPr lang="en-US" sz="3200" dirty="0"/>
              <a:t>TUE &amp; TU   2 – 5 PM</a:t>
            </a:r>
          </a:p>
          <a:p>
            <a:pPr algn="ctr"/>
            <a:r>
              <a:rPr lang="en-US" sz="3200" dirty="0"/>
              <a:t>SAT	11 – 5 PM</a:t>
            </a:r>
          </a:p>
          <a:p>
            <a:pPr algn="ctr"/>
            <a:r>
              <a:rPr lang="en-US" sz="3200" dirty="0"/>
              <a:t>Times are subject to change</a:t>
            </a:r>
          </a:p>
          <a:p>
            <a:pPr algn="ctr"/>
            <a:r>
              <a:rPr lang="en-US" sz="3200" dirty="0"/>
              <a:t>www.pnc-library.org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46279" y="376482"/>
            <a:ext cx="5937160" cy="63011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1236" y="505940"/>
            <a:ext cx="4806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Improve</a:t>
            </a:r>
            <a:r>
              <a:rPr lang="en-US" sz="2800" dirty="0"/>
              <a:t> this poster regarding </a:t>
            </a:r>
            <a:r>
              <a:rPr lang="en-US" sz="2800" b="1" dirty="0"/>
              <a:t>the 4 design principles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6114" y="2302260"/>
            <a:ext cx="48065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A4 (portrait) frame on FIGMA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change only 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MARGINS, SPACES, ALIGNMENTS, GRID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TEXT FONTS &amp; SIZES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BACKGROUND, TEXT COLORS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    </a:t>
            </a:r>
            <a:r>
              <a:rPr lang="en-US" b="1" dirty="0"/>
              <a:t>Complete the table bellow </a:t>
            </a:r>
            <a:r>
              <a:rPr lang="en-US" dirty="0"/>
              <a:t>to </a:t>
            </a:r>
            <a:r>
              <a:rPr lang="en-US" b="1" dirty="0"/>
              <a:t>explain</a:t>
            </a:r>
            <a:r>
              <a:rPr lang="en-US" dirty="0"/>
              <a:t> your </a:t>
            </a:r>
            <a:r>
              <a:rPr lang="en-US" sz="1800" dirty="0"/>
              <a:t>improvements</a:t>
            </a:r>
            <a:r>
              <a:rPr lang="en-US" dirty="0"/>
              <a:t> on design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54BFC-AC40-93BD-E9C6-EC74B800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75" y="505940"/>
            <a:ext cx="1533768" cy="1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41115F-A87C-1972-124B-3B1E2A503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14447"/>
              </p:ext>
            </p:extLst>
          </p:nvPr>
        </p:nvGraphicFramePr>
        <p:xfrm>
          <a:off x="993912" y="2213113"/>
          <a:ext cx="9640957" cy="3868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62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824415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I use white space of each group.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I use </a:t>
                      </a:r>
                      <a:r>
                        <a:rPr lang="en-GB" sz="1700" dirty="0" err="1"/>
                        <a:t>color</a:t>
                      </a:r>
                      <a:r>
                        <a:rPr lang="en-GB" sz="1700"/>
                        <a:t> font </a:t>
                      </a:r>
                      <a:r>
                        <a:rPr lang="en-GB" sz="1700" dirty="0"/>
                        <a:t>size, font style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Font size, font style, </a:t>
                      </a:r>
                      <a:r>
                        <a:rPr lang="en-GB" sz="1700" dirty="0" err="1"/>
                        <a:t>color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A85D402-653D-8954-605C-AFE93404CC86}"/>
              </a:ext>
            </a:extLst>
          </p:cNvPr>
          <p:cNvSpPr txBox="1"/>
          <p:nvPr/>
        </p:nvSpPr>
        <p:spPr>
          <a:xfrm>
            <a:off x="817492" y="1281644"/>
            <a:ext cx="10557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400" b="1" dirty="0"/>
              <a:t>Complete the table bellow </a:t>
            </a:r>
            <a:r>
              <a:rPr lang="en-US" sz="2400" dirty="0"/>
              <a:t>to </a:t>
            </a:r>
            <a:r>
              <a:rPr lang="en-US" sz="2400" b="1" dirty="0"/>
              <a:t>explain</a:t>
            </a:r>
            <a:r>
              <a:rPr lang="en-US" sz="2400" dirty="0"/>
              <a:t> your improvements  on design principles :</a:t>
            </a:r>
          </a:p>
        </p:txBody>
      </p:sp>
    </p:spTree>
    <p:extLst>
      <p:ext uri="{BB962C8B-B14F-4D97-AF65-F5344CB8AC3E}">
        <p14:creationId xmlns:p14="http://schemas.microsoft.com/office/powerpoint/2010/main" val="267651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PHEAKTRA.MAO</cp:lastModifiedBy>
  <cp:revision>4</cp:revision>
  <dcterms:created xsi:type="dcterms:W3CDTF">2023-04-02T14:32:29Z</dcterms:created>
  <dcterms:modified xsi:type="dcterms:W3CDTF">2023-04-03T13:28:03Z</dcterms:modified>
</cp:coreProperties>
</file>