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6990-4247-DD3D-FE4D-2C055EDE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ED4C-CBE9-736F-DCF0-9B2CB8DB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6C9E6-CEFC-15BB-94EF-1FE225D8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511D-95D3-14A9-4353-A8D2778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2DE3-325A-CDF1-DE1D-4F903F3B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A8C3-5E95-3E81-CCEC-46080386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23C23-5F24-8392-8A27-0D9FF2BCE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4AB6-8004-9850-4B18-46999500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3278-134A-68EC-56CD-05D8A05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AAB94-5E0E-9FA0-0DE3-D3DCD283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0FE73-B1AC-1C59-EAC9-DC861E97E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6465-DA72-7BF9-22DE-27E4386C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9891-52B4-BF34-A2F6-E973F36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5ABB-BC7E-A909-F3F8-2CD65333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CB4A-F6C4-41DF-3C8A-7AF78662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2947-BBFC-B46A-1D1E-A7E8D630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BAF5-169A-51E8-58BD-47A2AB25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AA05-6935-A461-E106-B5FBE9D8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258C-139D-2FF4-2887-880FF8EA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A0C1-B982-8BC6-CBF7-0223812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4FB2-4CB7-5BDC-229C-6486E758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F0051-2D62-1C6A-9295-3B5CD11B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402F-005C-44D7-78B6-FCFED19A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7B9F-0F0F-486C-59B5-8768C24B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F206-932E-33F5-0BC6-AF96B2C2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E658-24C8-FC5D-F520-68FECF82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3271-FA78-80CE-91A4-C045C7C5F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1FECF-8E63-053D-CB31-E58EC8C7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9407-90CF-C59B-5072-336B5FD9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EA5BF-6CD5-F1F6-9DB1-98F78277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90DC-6FE1-6E21-2953-7402AF86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5DE3-7C47-FC87-C12B-A5910FDE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28D9A-13FB-F4B1-93AE-54A1A224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932C6-C941-943A-2002-6BEF9692B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1FB47-8429-B171-347B-3A76EB084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5C79A-3338-BA78-1A32-EA5C352CD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62C46-E424-09F3-3729-E5D9963A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CCD6-56EF-E5E3-FE7F-7184D70F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1CE53-7DFA-5AF1-025D-9AD936BA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9E18-2A42-545F-2054-CCD1F810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634F5-D073-0DF2-3B18-29DA46AB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EE96-7F2B-0122-5E78-B2B28EBC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53498-077B-1185-B6BD-E3E4AB35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740D0-7615-7A52-393D-638BB606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D1D3B-8660-F324-E553-C1733551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BC5D5-5560-972D-EFE5-4E9AF7E6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0564-9860-C2B2-D65A-D8D95D99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8280-C21F-94BB-FD20-C299CC72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854CA-C7D1-5D24-CCD9-03C26DBF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121A-C6F2-1070-32BD-B123ED28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9207D-C71F-FD46-8A74-82D0CADB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8DC91-DA8C-7355-85C9-21A9B45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C1B6-EDC1-A725-6CEC-2E248208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A910-7211-46B9-1EA8-D427A6D9F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20927-25CE-21E8-4330-68B17757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5FAC-3910-AE22-376C-2D23959E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E4C6-1636-4ECB-E377-74800944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E443-DB9A-ACAA-9757-7C340596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E3C1A-4575-B500-66F7-2F6F19C4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BEE6-B8EB-45CB-6A31-1CD774519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411E-A235-2795-257D-B5111FFD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5BFF-B0C9-4478-BABF-87FFA670C4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CD92-1977-A605-5E83-2862468C8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6262-E84B-19FC-6475-E0CC6821A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D2BE-8BF9-4B70-991F-01BF9C38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927E214-D4BA-10BB-AAEF-BBAC68A6D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C905F6-37C2-45E1-1B0A-895C086C068B}"/>
              </a:ext>
            </a:extLst>
          </p:cNvPr>
          <p:cNvSpPr txBox="1"/>
          <p:nvPr/>
        </p:nvSpPr>
        <p:spPr>
          <a:xfrm>
            <a:off x="3207026" y="2385391"/>
            <a:ext cx="6414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cs typeface="+mj-cs"/>
              </a:rPr>
              <a:t>“</a:t>
            </a:r>
            <a:r>
              <a:rPr lang="km-KH" sz="6000" dirty="0">
                <a:cs typeface="+mj-cs"/>
              </a:rPr>
              <a:t>កុំហូបតាមឃ្លាន​ កុំហ៊ានតាមចង់</a:t>
            </a:r>
            <a:r>
              <a:rPr lang="en-US" sz="6000" dirty="0">
                <a:cs typeface="+mj-cs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ee Flowers Butterfly photo and picture">
            <a:extLst>
              <a:ext uri="{FF2B5EF4-FFF2-40B4-BE49-F238E27FC236}">
                <a16:creationId xmlns:a16="http://schemas.microsoft.com/office/drawing/2014/main" id="{DEA12099-9FE7-DA79-595B-0FD58B77A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8A90E-7118-2AC3-F31E-DD884E19F1D4}"/>
              </a:ext>
            </a:extLst>
          </p:cNvPr>
          <p:cNvSpPr txBox="1"/>
          <p:nvPr/>
        </p:nvSpPr>
        <p:spPr>
          <a:xfrm>
            <a:off x="490330" y="5365401"/>
            <a:ext cx="11542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Khmer Os"/>
                <a:cs typeface="MoolBoran" panose="020B0100010101010101" pitchFamily="34" charset="0"/>
              </a:rPr>
              <a:t>“</a:t>
            </a:r>
            <a:r>
              <a:rPr lang="km-KH" sz="6000" dirty="0">
                <a:solidFill>
                  <a:srgbClr val="FFFF00"/>
                </a:solidFill>
                <a:latin typeface="Khmer Os"/>
                <a:cs typeface="MoolBoran" panose="020B0100010101010101" pitchFamily="34" charset="0"/>
              </a:rPr>
              <a:t>ធ្វើជាផ្កាដែលមេអំបៅចង់ក្រេប​ កុំធ្វើជាផ្កាដែលដេញចាប់មេអំបៅ</a:t>
            </a:r>
            <a:r>
              <a:rPr lang="en-US" sz="6000" dirty="0">
                <a:solidFill>
                  <a:srgbClr val="FFFF00"/>
                </a:solidFill>
                <a:latin typeface="Khmer Os"/>
                <a:cs typeface="MoolBoran" panose="020B0100010101010101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89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52CEA-A5EE-13CC-739C-6462C7044AB3}"/>
              </a:ext>
            </a:extLst>
          </p:cNvPr>
          <p:cNvSpPr txBox="1"/>
          <p:nvPr/>
        </p:nvSpPr>
        <p:spPr>
          <a:xfrm>
            <a:off x="2941983" y="1577009"/>
            <a:ext cx="675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6" name="Picture 4" descr="Free Seashells Sand photo and picture">
            <a:extLst>
              <a:ext uri="{FF2B5EF4-FFF2-40B4-BE49-F238E27FC236}">
                <a16:creationId xmlns:a16="http://schemas.microsoft.com/office/drawing/2014/main" id="{81BE2A05-0D11-BBDC-8B86-CFF44A8C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54558C-BB1D-1979-35B7-D799EEBA720B}"/>
              </a:ext>
            </a:extLst>
          </p:cNvPr>
          <p:cNvSpPr txBox="1"/>
          <p:nvPr/>
        </p:nvSpPr>
        <p:spPr>
          <a:xfrm>
            <a:off x="702365" y="1946341"/>
            <a:ext cx="1123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“Die with memories, not dreams”</a:t>
            </a:r>
          </a:p>
        </p:txBody>
      </p:sp>
    </p:spTree>
    <p:extLst>
      <p:ext uri="{BB962C8B-B14F-4D97-AF65-F5344CB8AC3E}">
        <p14:creationId xmlns:p14="http://schemas.microsoft.com/office/powerpoint/2010/main" val="14636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Woman Girl photo and picture">
            <a:extLst>
              <a:ext uri="{FF2B5EF4-FFF2-40B4-BE49-F238E27FC236}">
                <a16:creationId xmlns:a16="http://schemas.microsoft.com/office/drawing/2014/main" id="{7E8EE356-08AC-1441-52AB-4E419856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112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304E0-6B8C-0A3E-7EAC-0744760CEF9E}"/>
              </a:ext>
            </a:extLst>
          </p:cNvPr>
          <p:cNvSpPr txBox="1"/>
          <p:nvPr/>
        </p:nvSpPr>
        <p:spPr>
          <a:xfrm>
            <a:off x="238540" y="160539"/>
            <a:ext cx="1216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“Be yourself everyone else is already taken</a:t>
            </a:r>
            <a:r>
              <a:rPr lang="en-US" sz="3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23307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Arial Rounded MT Bold</vt:lpstr>
      <vt:lpstr>Calibri</vt:lpstr>
      <vt:lpstr>Calibri Light</vt:lpstr>
      <vt:lpstr>Khmer Os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</cp:revision>
  <dcterms:created xsi:type="dcterms:W3CDTF">2023-04-18T06:04:37Z</dcterms:created>
  <dcterms:modified xsi:type="dcterms:W3CDTF">2023-04-18T06:04:53Z</dcterms:modified>
</cp:coreProperties>
</file>