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D435-B609-5FC2-93F5-E92F77ED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82523-03CD-0222-98F6-4C4E7EAD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8A49-F136-898A-47D7-93602FC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A085-605D-F0C3-099F-D1C3AA60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FBB4-C467-AADD-7B01-1D75F0F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C22-51EB-53BB-1918-F10052F5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4180E-CE3E-5D7E-A007-59181055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9483-A54A-376B-EAC5-01327C3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D6DF-9AB7-49FE-0197-B2AA3E8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6F96-87FE-2059-3E73-9B18AD8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B4465-32E4-7A09-E81F-B3737271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CB50-EE9A-62D1-235B-06DABE28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0B8D-5582-4AB8-395C-0D8E76AC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DB4B-878E-52D6-9792-9426562C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6553-A43E-5DD8-E0EA-6E23FE11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16E-8C7E-FD83-86EC-5BBB32D7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3D53-B1CE-2C79-41D9-10FEC024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1B48-CB17-1F0D-5958-6A898D39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2BE-8141-8E3B-1A7C-9008D718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8CE8-4497-9C71-8CB0-8078FDDA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A490-B941-F12C-6BB8-BFEABB26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26A8-1881-20D2-782E-DDF3DB47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7972-A6A6-F16E-0A55-A91BB59C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924-EF40-FD71-10EE-248E969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296C-C3D5-7AB7-4CA6-F1B31A8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7C07-A333-EBB2-B1EC-D1418C82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A551-8EB1-B24C-FFB5-5C4CDBD0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EA225-AFD1-C9BC-5DB1-A2FE1396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D6D3-90DF-F038-A7DD-154AE00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2C15-435D-C0E6-6234-A5BCB37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CB0A-1349-99E0-34B3-C2761381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8A91-F1CB-1C92-3CCB-9097622D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0FCD-8D36-4B8B-D751-D8FE0EDB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EAE44-C901-B431-2026-6B43A782C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DE2BE-8A6E-A279-80A3-579E8EE23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F327D-C63D-6BD7-0640-113205FB8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40872-1A5D-CF53-5422-6706788A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CA31E-F813-CDD7-A20C-E7DC2F43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68409-C9C2-37AB-0CB7-E4E8FE0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706-793C-B6FA-BC13-3B07150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64464-592B-5E72-3142-535DB571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21E6-E15E-725E-C393-005EE49F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7BE20-0E0A-E136-2E67-C091A44F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9A0A6-A282-13E2-FC7A-93E8F0E9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94278-2DEE-3583-8F3D-A1267278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0EE9-E70D-8B43-03E1-1BDDAC1E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6C42-F37C-FAB3-9221-C980EF4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187E-73C5-F6A5-12BB-240FECBE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53C5B-0BDF-84FA-307D-BDCF6CA3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2428-D3DA-92C6-6566-A3CF66B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5D71-1D82-579F-0BA4-E98F433D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2AD0D-E1C4-0434-EA85-0478F10C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C5B8-90B7-C59F-B712-8FE8BF24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95EC-F487-05CF-FB40-46DE59445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2E499-292B-F19E-44BA-76CDDFF1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F09B-3A76-80E5-47C4-5A3FD908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2847-1FD1-FE42-9D20-7C0803F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B0619-7E45-6E34-1DAB-D87B257E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E538-BB66-50E6-7046-393CDF18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E364-52C0-B87E-DF4D-AE276F80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FE1E-5F4D-F145-C69B-EBCFC3C5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FA36-C256-4D3B-95C1-8A94B05E5CB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B9A1-7A8A-1346-9B8F-41DC272D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2F48-A424-325E-E9C1-E6AE1511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2E8E-F5FA-416A-9127-03FB4333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9BE5-1ABA-145D-DD74-8D5DDD13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522" y="145773"/>
            <a:ext cx="2438400" cy="687250"/>
          </a:xfrm>
        </p:spPr>
        <p:txBody>
          <a:bodyPr>
            <a:normAutofit/>
          </a:bodyPr>
          <a:lstStyle/>
          <a:p>
            <a:r>
              <a:rPr lang="en-GB" sz="4000" b="1" u="sng" dirty="0"/>
              <a:t>Proximity</a:t>
            </a:r>
            <a:endParaRPr lang="en-US" sz="4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6C082-404E-6C55-7FCC-13838D0BB16B}"/>
              </a:ext>
            </a:extLst>
          </p:cNvPr>
          <p:cNvSpPr/>
          <p:nvPr/>
        </p:nvSpPr>
        <p:spPr>
          <a:xfrm>
            <a:off x="1258957" y="1542946"/>
            <a:ext cx="4280452" cy="516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800" b="1" u="sng" dirty="0"/>
          </a:p>
          <a:p>
            <a:endParaRPr lang="en-GB" sz="2800" b="1" u="sng" dirty="0"/>
          </a:p>
          <a:p>
            <a:endParaRPr lang="en-GB" sz="2800" b="1" u="sng" dirty="0"/>
          </a:p>
          <a:p>
            <a:endParaRPr lang="en-GB" sz="2800" b="1" u="sng" dirty="0"/>
          </a:p>
          <a:p>
            <a:r>
              <a:rPr lang="en-GB" sz="2800" b="1" u="sng" dirty="0"/>
              <a:t>Breakfast</a:t>
            </a:r>
          </a:p>
          <a:p>
            <a:endParaRPr lang="en-GB" b="1" u="sng" dirty="0"/>
          </a:p>
          <a:p>
            <a:pPr algn="ctr"/>
            <a:r>
              <a:rPr lang="en-GB" sz="2000" dirty="0"/>
              <a:t>Egg 			5$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Salad 			5$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Soup 			5$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Pork  			5$</a:t>
            </a:r>
          </a:p>
          <a:p>
            <a:r>
              <a:rPr lang="en-GB" sz="2800" b="1" u="sng" dirty="0"/>
              <a:t>Lunch</a:t>
            </a:r>
          </a:p>
          <a:p>
            <a:endParaRPr lang="en-GB" dirty="0"/>
          </a:p>
          <a:p>
            <a:pPr algn="ctr"/>
            <a:r>
              <a:rPr lang="en-GB" dirty="0"/>
              <a:t>Cary 			5$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Noodle 			3$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Coffee 			5$</a:t>
            </a:r>
          </a:p>
          <a:p>
            <a:pPr algn="ctr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92451-5FA8-7A74-2473-E6BA740C094E}"/>
              </a:ext>
            </a:extLst>
          </p:cNvPr>
          <p:cNvSpPr/>
          <p:nvPr/>
        </p:nvSpPr>
        <p:spPr>
          <a:xfrm>
            <a:off x="6877878" y="1542946"/>
            <a:ext cx="4280452" cy="516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800" u="sng" dirty="0"/>
              <a:t>Breakfast</a:t>
            </a:r>
          </a:p>
          <a:p>
            <a:r>
              <a:rPr lang="en-GB" sz="1800" dirty="0"/>
              <a:t>Egg 5$</a:t>
            </a:r>
          </a:p>
          <a:p>
            <a:r>
              <a:rPr lang="en-GB" sz="1800" dirty="0"/>
              <a:t>Salad 5$</a:t>
            </a:r>
          </a:p>
          <a:p>
            <a:r>
              <a:rPr lang="en-GB" sz="1800" dirty="0"/>
              <a:t>Soup 5$</a:t>
            </a:r>
          </a:p>
          <a:p>
            <a:r>
              <a:rPr lang="en-GB" sz="1800" dirty="0"/>
              <a:t>Pork 5$</a:t>
            </a:r>
          </a:p>
          <a:p>
            <a:r>
              <a:rPr lang="en-GB" sz="2800" u="sng" dirty="0"/>
              <a:t>Lunch</a:t>
            </a:r>
          </a:p>
          <a:p>
            <a:r>
              <a:rPr lang="en-GB" dirty="0"/>
              <a:t>Cary 5$</a:t>
            </a:r>
          </a:p>
          <a:p>
            <a:r>
              <a:rPr lang="en-GB" dirty="0"/>
              <a:t>Noodle 3$</a:t>
            </a:r>
          </a:p>
          <a:p>
            <a:r>
              <a:rPr lang="en-GB" dirty="0"/>
              <a:t>Beef 10$</a:t>
            </a:r>
          </a:p>
          <a:p>
            <a:r>
              <a:rPr lang="en-GB" dirty="0"/>
              <a:t>Coffee 5$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US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04027C-7DE4-37E0-01F9-A35A7E249F34}"/>
              </a:ext>
            </a:extLst>
          </p:cNvPr>
          <p:cNvSpPr/>
          <p:nvPr/>
        </p:nvSpPr>
        <p:spPr>
          <a:xfrm>
            <a:off x="2570921" y="817390"/>
            <a:ext cx="1205949" cy="4837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Good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E7960-A52D-6EF1-1A85-7A085CEC1F67}"/>
              </a:ext>
            </a:extLst>
          </p:cNvPr>
          <p:cNvSpPr/>
          <p:nvPr/>
        </p:nvSpPr>
        <p:spPr>
          <a:xfrm>
            <a:off x="8242852" y="793267"/>
            <a:ext cx="1205949" cy="4837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217D-D7A9-ADDE-40D4-3E3E8AF5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186" y="166342"/>
            <a:ext cx="2605552" cy="81431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u="sng" dirty="0"/>
              <a:t>Contrast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C5E4-8DEA-D99C-FED6-0361155E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6894"/>
            <a:ext cx="4123082" cy="41500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000" b="1" u="sng" dirty="0">
                <a:solidFill>
                  <a:schemeClr val="accent6"/>
                </a:solidFill>
              </a:rPr>
              <a:t>Breakfast</a:t>
            </a:r>
          </a:p>
          <a:p>
            <a:r>
              <a:rPr lang="en-GB" sz="2600" dirty="0"/>
              <a:t>Egg 	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r>
              <a:rPr lang="en-GB" sz="2600" dirty="0"/>
              <a:t>Salad 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r>
              <a:rPr lang="en-GB" sz="2600" dirty="0"/>
              <a:t>Soup 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r>
              <a:rPr lang="en-GB" sz="2600" dirty="0"/>
              <a:t>Pork  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000" b="1" u="sng" dirty="0">
                <a:solidFill>
                  <a:schemeClr val="accent6"/>
                </a:solidFill>
              </a:rPr>
              <a:t>Lunch</a:t>
            </a:r>
          </a:p>
          <a:p>
            <a:r>
              <a:rPr lang="en-GB" sz="2600" dirty="0"/>
              <a:t>Cary 	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r>
              <a:rPr lang="en-GB" sz="2600" dirty="0"/>
              <a:t>Noodle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3$</a:t>
            </a:r>
          </a:p>
          <a:p>
            <a:r>
              <a:rPr lang="en-GB" sz="2600" dirty="0"/>
              <a:t>Coffee 	</a:t>
            </a:r>
            <a:r>
              <a:rPr lang="en-GB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5$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C67E-F274-47C2-D4E1-760ED2CE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6893"/>
            <a:ext cx="4244009" cy="4150070"/>
          </a:xfr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/>
              <a:t>Breakfast</a:t>
            </a:r>
          </a:p>
          <a:p>
            <a:pPr marL="0" indent="0">
              <a:buNone/>
            </a:pPr>
            <a:r>
              <a:rPr lang="en-GB" sz="2800" dirty="0"/>
              <a:t>Egg 		5$</a:t>
            </a:r>
          </a:p>
          <a:p>
            <a:pPr marL="0" indent="0">
              <a:buNone/>
            </a:pPr>
            <a:r>
              <a:rPr lang="en-GB" sz="2800" dirty="0"/>
              <a:t>Salad 		5$</a:t>
            </a:r>
          </a:p>
          <a:p>
            <a:pPr marL="0" indent="0">
              <a:buNone/>
            </a:pPr>
            <a:r>
              <a:rPr lang="en-GB" sz="2800" dirty="0"/>
              <a:t>Soup 		5$</a:t>
            </a:r>
          </a:p>
          <a:p>
            <a:pPr marL="0" indent="0">
              <a:buNone/>
            </a:pPr>
            <a:r>
              <a:rPr lang="en-GB" sz="2800" dirty="0"/>
              <a:t>Pork  		5$</a:t>
            </a:r>
          </a:p>
          <a:p>
            <a:pPr marL="0" indent="0">
              <a:buNone/>
            </a:pPr>
            <a:r>
              <a:rPr lang="en-GB" sz="3600" dirty="0"/>
              <a:t>Lunch</a:t>
            </a:r>
          </a:p>
          <a:p>
            <a:pPr marL="0" indent="0">
              <a:buNone/>
            </a:pPr>
            <a:r>
              <a:rPr lang="en-GB" dirty="0"/>
              <a:t>Cary 		5$</a:t>
            </a:r>
          </a:p>
          <a:p>
            <a:pPr marL="0" indent="0">
              <a:buNone/>
            </a:pPr>
            <a:r>
              <a:rPr lang="en-GB" dirty="0"/>
              <a:t>Noodle 	3$</a:t>
            </a:r>
          </a:p>
          <a:p>
            <a:pPr marL="0" indent="0">
              <a:buNone/>
            </a:pPr>
            <a:r>
              <a:rPr lang="en-GB" dirty="0"/>
              <a:t>Coffee 	5$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E2057-E55D-AD9F-AE74-65D831CD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56" y="1335001"/>
            <a:ext cx="1219306" cy="53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D791C-AE39-3DFB-6103-2F83A46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34" y="1335001"/>
            <a:ext cx="1219306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62B3-4595-B7A3-246F-AE24F16C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060" y="33338"/>
            <a:ext cx="2619029" cy="823913"/>
          </a:xfrm>
        </p:spPr>
        <p:txBody>
          <a:bodyPr/>
          <a:lstStyle/>
          <a:p>
            <a:r>
              <a:rPr lang="en-GB" dirty="0"/>
              <a:t>Alignment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F1A7C-38CF-7749-DD97-1D4063F4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772" y="857251"/>
            <a:ext cx="4633360" cy="57953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GB" sz="11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Breakfast</a:t>
            </a:r>
          </a:p>
          <a:p>
            <a:endParaRPr lang="en-GB" b="1" u="sng" dirty="0"/>
          </a:p>
          <a:p>
            <a:pPr algn="ctr"/>
            <a:r>
              <a:rPr lang="en-GB" sz="9600" dirty="0"/>
              <a:t>Egg 			5$</a:t>
            </a:r>
          </a:p>
          <a:p>
            <a:pPr algn="ctr"/>
            <a:endParaRPr lang="en-GB" sz="9600" dirty="0"/>
          </a:p>
          <a:p>
            <a:pPr algn="ctr"/>
            <a:r>
              <a:rPr lang="en-GB" sz="9600" dirty="0"/>
              <a:t>Salad 		5$</a:t>
            </a:r>
          </a:p>
          <a:p>
            <a:pPr algn="ctr"/>
            <a:endParaRPr lang="en-GB" sz="9600" dirty="0"/>
          </a:p>
          <a:p>
            <a:pPr algn="ctr"/>
            <a:r>
              <a:rPr lang="en-GB" sz="9600" dirty="0"/>
              <a:t>Soup 		5$</a:t>
            </a:r>
          </a:p>
          <a:p>
            <a:pPr algn="ctr"/>
            <a:endParaRPr lang="en-GB" sz="9600" dirty="0"/>
          </a:p>
          <a:p>
            <a:pPr algn="ctr"/>
            <a:r>
              <a:rPr lang="en-GB" sz="9600" dirty="0"/>
              <a:t>Pork  		5$</a:t>
            </a:r>
          </a:p>
          <a:p>
            <a:r>
              <a:rPr lang="en-GB" sz="11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Lunch</a:t>
            </a:r>
          </a:p>
          <a:p>
            <a:endParaRPr lang="en-GB" dirty="0"/>
          </a:p>
          <a:p>
            <a:pPr algn="ctr"/>
            <a:r>
              <a:rPr lang="en-GB" sz="9600" dirty="0"/>
              <a:t>Cary 			5$</a:t>
            </a:r>
          </a:p>
          <a:p>
            <a:pPr marL="0" indent="0" algn="ctr">
              <a:buNone/>
            </a:pPr>
            <a:endParaRPr lang="en-GB" sz="9600" dirty="0"/>
          </a:p>
          <a:p>
            <a:pPr algn="ctr"/>
            <a:r>
              <a:rPr lang="en-GB" sz="9600" dirty="0"/>
              <a:t>Noodle 		3$</a:t>
            </a:r>
          </a:p>
          <a:p>
            <a:pPr algn="ctr"/>
            <a:endParaRPr lang="en-GB" sz="9600" dirty="0"/>
          </a:p>
          <a:p>
            <a:pPr algn="ctr"/>
            <a:r>
              <a:rPr lang="en-GB" sz="9600" dirty="0"/>
              <a:t> Coffee 		5$</a:t>
            </a:r>
          </a:p>
          <a:p>
            <a:pPr algn="ctr"/>
            <a:endParaRPr lang="en-GB" sz="7400" dirty="0"/>
          </a:p>
          <a:p>
            <a:endParaRPr lang="en-GB" sz="7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B5C0C-2114-B316-0969-DC03866DF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57251"/>
            <a:ext cx="5183188" cy="57953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ctr"/>
            <a:endParaRPr lang="en-GB" sz="9600" b="1" dirty="0"/>
          </a:p>
          <a:p>
            <a:pPr algn="ctr"/>
            <a:endParaRPr lang="en-GB" sz="9600" b="1" dirty="0"/>
          </a:p>
          <a:p>
            <a:pPr algn="ctr"/>
            <a:r>
              <a:rPr lang="en-GB" sz="9600" b="1" dirty="0"/>
              <a:t>Breakfast</a:t>
            </a:r>
          </a:p>
          <a:p>
            <a:pPr algn="ctr"/>
            <a:r>
              <a:rPr lang="en-GB" sz="9600" dirty="0"/>
              <a:t>Egg 5$</a:t>
            </a:r>
          </a:p>
          <a:p>
            <a:pPr algn="ctr"/>
            <a:r>
              <a:rPr lang="en-GB" sz="9600" dirty="0"/>
              <a:t>Salad 5$</a:t>
            </a:r>
          </a:p>
          <a:p>
            <a:pPr algn="ctr"/>
            <a:r>
              <a:rPr lang="en-GB" sz="9600" dirty="0"/>
              <a:t>Soup 5$</a:t>
            </a:r>
          </a:p>
          <a:p>
            <a:pPr algn="ctr"/>
            <a:r>
              <a:rPr lang="en-GB" sz="9600" dirty="0"/>
              <a:t>Pork 5$</a:t>
            </a:r>
          </a:p>
          <a:p>
            <a:pPr marL="0" indent="0" algn="ctr">
              <a:buNone/>
            </a:pPr>
            <a:endParaRPr lang="en-GB" sz="9600" dirty="0"/>
          </a:p>
          <a:p>
            <a:pPr marL="0" indent="0" algn="ctr">
              <a:buNone/>
            </a:pPr>
            <a:endParaRPr lang="en-GB" sz="9600" dirty="0"/>
          </a:p>
          <a:p>
            <a:pPr algn="ctr"/>
            <a:r>
              <a:rPr lang="en-GB" sz="9600" b="1" u="sng" dirty="0"/>
              <a:t>Lunch</a:t>
            </a:r>
          </a:p>
          <a:p>
            <a:pPr algn="ctr"/>
            <a:r>
              <a:rPr lang="en-GB" sz="9600" dirty="0"/>
              <a:t>Cary 5$</a:t>
            </a:r>
          </a:p>
          <a:p>
            <a:pPr algn="ctr"/>
            <a:r>
              <a:rPr lang="en-GB" sz="9600" dirty="0"/>
              <a:t>Noodle 3$</a:t>
            </a:r>
          </a:p>
          <a:p>
            <a:pPr algn="ctr"/>
            <a:r>
              <a:rPr lang="en-GB" sz="9600" dirty="0"/>
              <a:t>Beef 10$</a:t>
            </a:r>
          </a:p>
          <a:p>
            <a:pPr algn="ctr"/>
            <a:r>
              <a:rPr lang="en-GB" sz="9600" dirty="0"/>
              <a:t>Coffee 5$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0C1D6-728C-8E8D-87F8-67D9FAB7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22" y="205410"/>
            <a:ext cx="1219306" cy="5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75882-5178-E9FD-8432-3A552EF5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01" y="205410"/>
            <a:ext cx="1219306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5826-E3EE-3A0A-9B7E-56EB159D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737" y="39757"/>
            <a:ext cx="2592525" cy="823913"/>
          </a:xfrm>
        </p:spPr>
        <p:txBody>
          <a:bodyPr/>
          <a:lstStyle/>
          <a:p>
            <a:r>
              <a:rPr lang="en-GB" b="1" u="sng" dirty="0"/>
              <a:t>Repetition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8A335-C5B8-693C-E550-C0D9347B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47" y="598471"/>
            <a:ext cx="1219306" cy="5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EB5B9-0695-20A9-B0CB-77555417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860" y="595158"/>
            <a:ext cx="1219306" cy="530398"/>
          </a:xfrm>
          <a:prstGeom prst="rect">
            <a:avLst/>
          </a:prstGeom>
        </p:spPr>
      </p:pic>
      <p:pic>
        <p:nvPicPr>
          <p:cNvPr id="1026" name="Picture 2" descr="1.884.989 Repetition Bilder, Stockfotos und Vektorgrafiken | Shutterstock">
            <a:extLst>
              <a:ext uri="{FF2B5EF4-FFF2-40B4-BE49-F238E27FC236}">
                <a16:creationId xmlns:a16="http://schemas.microsoft.com/office/drawing/2014/main" id="{668CA203-F9E9-F752-FC17-DE2B767267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93" y="1634882"/>
            <a:ext cx="3531221" cy="27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etition">
            <a:extLst>
              <a:ext uri="{FF2B5EF4-FFF2-40B4-BE49-F238E27FC236}">
                <a16:creationId xmlns:a16="http://schemas.microsoft.com/office/drawing/2014/main" id="{86710A87-A494-F9A7-117D-68736AFC65C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08" y="1568620"/>
            <a:ext cx="3317170" cy="28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2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210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Proximity</vt:lpstr>
      <vt:lpstr> Contrast</vt:lpstr>
      <vt:lpstr>Alignment</vt:lpstr>
      <vt:lpstr>Repetition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Proximity</dc:title>
  <dc:creator>PHEAKTRA.MAO</dc:creator>
  <cp:lastModifiedBy>PHEAKTRA.MAO</cp:lastModifiedBy>
  <cp:revision>2</cp:revision>
  <dcterms:created xsi:type="dcterms:W3CDTF">2023-04-03T04:17:51Z</dcterms:created>
  <dcterms:modified xsi:type="dcterms:W3CDTF">2023-04-03T08:32:19Z</dcterms:modified>
</cp:coreProperties>
</file>