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349" r:id="rId3"/>
    <p:sldId id="356" r:id="rId4"/>
    <p:sldId id="360" r:id="rId5"/>
    <p:sldId id="359" r:id="rId6"/>
    <p:sldId id="3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D01"/>
    <a:srgbClr val="6E643E"/>
    <a:srgbClr val="9D6D0A"/>
    <a:srgbClr val="EACF73"/>
    <a:srgbClr val="B8CAB3"/>
    <a:srgbClr val="D21101"/>
    <a:srgbClr val="EAE2E0"/>
    <a:srgbClr val="C7B8BF"/>
    <a:srgbClr val="CBD5DE"/>
    <a:srgbClr val="DAB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5" autoAdjust="0"/>
    <p:restoredTop sz="92023" autoAdjust="0"/>
  </p:normalViewPr>
  <p:slideViewPr>
    <p:cSldViewPr snapToGrid="0">
      <p:cViewPr varScale="1">
        <p:scale>
          <a:sx n="67" d="100"/>
          <a:sy n="67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469DA-4962-4D8E-B690-E5BA6924D2C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224D6-CB7B-409F-892A-1A2698A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7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8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2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9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3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8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3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0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4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8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1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nsplash.com/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58514" y="2162074"/>
            <a:ext cx="72233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</a:rPr>
              <a:t>CO</a:t>
            </a:r>
            <a:r>
              <a:rPr lang="en-US" sz="16600" b="1" dirty="0">
                <a:solidFill>
                  <a:srgbClr val="FF99FF"/>
                </a:solidFill>
              </a:rPr>
              <a:t>L</a:t>
            </a:r>
            <a:r>
              <a:rPr lang="en-US" sz="16600" b="1" dirty="0">
                <a:solidFill>
                  <a:srgbClr val="00B050"/>
                </a:solidFill>
              </a:rPr>
              <a:t>O</a:t>
            </a:r>
            <a:r>
              <a:rPr lang="en-US" sz="16600" b="1" dirty="0">
                <a:solidFill>
                  <a:schemeClr val="accent4"/>
                </a:solidFill>
              </a:rPr>
              <a:t>R</a:t>
            </a:r>
            <a:r>
              <a:rPr lang="en-US" sz="166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102146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30;p23">
            <a:extLst>
              <a:ext uri="{FF2B5EF4-FFF2-40B4-BE49-F238E27FC236}">
                <a16:creationId xmlns:a16="http://schemas.microsoft.com/office/drawing/2014/main" id="{EB70231F-5C91-4D03-A1C2-E03F45377F10}"/>
              </a:ext>
            </a:extLst>
          </p:cNvPr>
          <p:cNvSpPr txBox="1">
            <a:spLocks/>
          </p:cNvSpPr>
          <p:nvPr/>
        </p:nvSpPr>
        <p:spPr>
          <a:xfrm>
            <a:off x="4685616" y="3292024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Creative</a:t>
            </a:r>
          </a:p>
        </p:txBody>
      </p:sp>
      <p:sp>
        <p:nvSpPr>
          <p:cNvPr id="17" name="Google Shape;330;p23">
            <a:extLst>
              <a:ext uri="{FF2B5EF4-FFF2-40B4-BE49-F238E27FC236}">
                <a16:creationId xmlns:a16="http://schemas.microsoft.com/office/drawing/2014/main" id="{A8E09DBC-23F7-4A69-B897-C4D5A9E68001}"/>
              </a:ext>
            </a:extLst>
          </p:cNvPr>
          <p:cNvSpPr txBox="1">
            <a:spLocks/>
          </p:cNvSpPr>
          <p:nvPr/>
        </p:nvSpPr>
        <p:spPr>
          <a:xfrm>
            <a:off x="6951504" y="3292023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Young</a:t>
            </a:r>
          </a:p>
        </p:txBody>
      </p:sp>
      <p:sp>
        <p:nvSpPr>
          <p:cNvPr id="18" name="Google Shape;330;p23">
            <a:extLst>
              <a:ext uri="{FF2B5EF4-FFF2-40B4-BE49-F238E27FC236}">
                <a16:creationId xmlns:a16="http://schemas.microsoft.com/office/drawing/2014/main" id="{4E1E0DC3-A1CE-494E-AC8A-DA98A4E88958}"/>
              </a:ext>
            </a:extLst>
          </p:cNvPr>
          <p:cNvSpPr txBox="1">
            <a:spLocks/>
          </p:cNvSpPr>
          <p:nvPr/>
        </p:nvSpPr>
        <p:spPr>
          <a:xfrm>
            <a:off x="9261636" y="3311300"/>
            <a:ext cx="2360627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Rich/Wealthy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66F2B-13B2-41EE-ADAD-80B67B3A9D82}"/>
              </a:ext>
            </a:extLst>
          </p:cNvPr>
          <p:cNvSpPr/>
          <p:nvPr/>
        </p:nvSpPr>
        <p:spPr>
          <a:xfrm rot="16200000">
            <a:off x="1588138" y="2538315"/>
            <a:ext cx="930860" cy="930860"/>
          </a:xfrm>
          <a:prstGeom prst="rect">
            <a:avLst/>
          </a:prstGeom>
          <a:solidFill>
            <a:srgbClr val="FCBE2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339F71-FDD5-4C32-B6A6-DA8D27021BF6}"/>
              </a:ext>
            </a:extLst>
          </p:cNvPr>
          <p:cNvSpPr/>
          <p:nvPr/>
        </p:nvSpPr>
        <p:spPr>
          <a:xfrm rot="16200000">
            <a:off x="2543133" y="2522017"/>
            <a:ext cx="930860" cy="9308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A4B06E-0DA7-49EE-B409-5F0F1C070BDD}"/>
              </a:ext>
            </a:extLst>
          </p:cNvPr>
          <p:cNvSpPr/>
          <p:nvPr/>
        </p:nvSpPr>
        <p:spPr>
          <a:xfrm rot="16200000">
            <a:off x="1590249" y="3471297"/>
            <a:ext cx="930860" cy="930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8A8159-9526-42FD-88AB-075A5B6E5DF4}"/>
              </a:ext>
            </a:extLst>
          </p:cNvPr>
          <p:cNvSpPr/>
          <p:nvPr/>
        </p:nvSpPr>
        <p:spPr>
          <a:xfrm rot="16200000">
            <a:off x="2545244" y="3476019"/>
            <a:ext cx="930860" cy="930860"/>
          </a:xfrm>
          <a:prstGeom prst="rect">
            <a:avLst/>
          </a:prstGeom>
          <a:solidFill>
            <a:srgbClr val="F0348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3451E6-E985-480F-9C27-9BE5D44DCAC9}"/>
              </a:ext>
            </a:extLst>
          </p:cNvPr>
          <p:cNvCxnSpPr>
            <a:cxnSpLocks/>
          </p:cNvCxnSpPr>
          <p:nvPr/>
        </p:nvCxnSpPr>
        <p:spPr>
          <a:xfrm>
            <a:off x="2525883" y="2510920"/>
            <a:ext cx="0" cy="19158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Google Shape;330;p23">
            <a:extLst>
              <a:ext uri="{FF2B5EF4-FFF2-40B4-BE49-F238E27FC236}">
                <a16:creationId xmlns:a16="http://schemas.microsoft.com/office/drawing/2014/main" id="{2E9EC448-E104-4074-9007-BFF1054142AC}"/>
              </a:ext>
            </a:extLst>
          </p:cNvPr>
          <p:cNvSpPr txBox="1">
            <a:spLocks/>
          </p:cNvSpPr>
          <p:nvPr/>
        </p:nvSpPr>
        <p:spPr>
          <a:xfrm>
            <a:off x="1953689" y="4556074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i="1" dirty="0">
                <a:solidFill>
                  <a:schemeClr val="tx1"/>
                </a:solidFill>
              </a:rPr>
              <a:t>Happy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98887" y="359088"/>
            <a:ext cx="670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4 suitable colors for each word meaning</a:t>
            </a:r>
          </a:p>
        </p:txBody>
      </p:sp>
      <p:sp>
        <p:nvSpPr>
          <p:cNvPr id="48" name="Google Shape;330;p23">
            <a:extLst>
              <a:ext uri="{FF2B5EF4-FFF2-40B4-BE49-F238E27FC236}">
                <a16:creationId xmlns:a16="http://schemas.microsoft.com/office/drawing/2014/main" id="{FA8B93BD-A16D-412F-8F82-1ECE14501E2E}"/>
              </a:ext>
            </a:extLst>
          </p:cNvPr>
          <p:cNvSpPr txBox="1">
            <a:spLocks/>
          </p:cNvSpPr>
          <p:nvPr/>
        </p:nvSpPr>
        <p:spPr>
          <a:xfrm>
            <a:off x="4623801" y="6244718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Dangerous</a:t>
            </a:r>
          </a:p>
        </p:txBody>
      </p:sp>
      <p:sp>
        <p:nvSpPr>
          <p:cNvPr id="49" name="Google Shape;330;p23">
            <a:extLst>
              <a:ext uri="{FF2B5EF4-FFF2-40B4-BE49-F238E27FC236}">
                <a16:creationId xmlns:a16="http://schemas.microsoft.com/office/drawing/2014/main" id="{C13D1741-E8D7-4FB0-AAA1-C00C39A91423}"/>
              </a:ext>
            </a:extLst>
          </p:cNvPr>
          <p:cNvSpPr txBox="1">
            <a:spLocks/>
          </p:cNvSpPr>
          <p:nvPr/>
        </p:nvSpPr>
        <p:spPr>
          <a:xfrm>
            <a:off x="7028893" y="6225441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Shy</a:t>
            </a:r>
          </a:p>
        </p:txBody>
      </p:sp>
      <p:sp>
        <p:nvSpPr>
          <p:cNvPr id="50" name="Google Shape;330;p23">
            <a:extLst>
              <a:ext uri="{FF2B5EF4-FFF2-40B4-BE49-F238E27FC236}">
                <a16:creationId xmlns:a16="http://schemas.microsoft.com/office/drawing/2014/main" id="{20FACDB4-AD62-4390-8DA4-E5A0E545FDE9}"/>
              </a:ext>
            </a:extLst>
          </p:cNvPr>
          <p:cNvSpPr txBox="1">
            <a:spLocks/>
          </p:cNvSpPr>
          <p:nvPr/>
        </p:nvSpPr>
        <p:spPr>
          <a:xfrm>
            <a:off x="8965737" y="6244718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1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5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96" y="1162314"/>
            <a:ext cx="631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 dirty="0"/>
              <a:t>INDIV</a:t>
            </a:r>
            <a:endParaRPr lang="en-US" altLang="en-US" sz="15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2A0B85-4051-F1C2-0D81-B72DB7627856}"/>
              </a:ext>
            </a:extLst>
          </p:cNvPr>
          <p:cNvSpPr/>
          <p:nvPr/>
        </p:nvSpPr>
        <p:spPr>
          <a:xfrm>
            <a:off x="4330103" y="1246870"/>
            <a:ext cx="955035" cy="953282"/>
          </a:xfrm>
          <a:prstGeom prst="rect">
            <a:avLst/>
          </a:prstGeom>
          <a:solidFill>
            <a:srgbClr val="FFA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D0B98-CF75-6561-7A1D-CB7E2880BBB8}"/>
              </a:ext>
            </a:extLst>
          </p:cNvPr>
          <p:cNvSpPr/>
          <p:nvPr/>
        </p:nvSpPr>
        <p:spPr>
          <a:xfrm>
            <a:off x="5273391" y="1246870"/>
            <a:ext cx="955035" cy="953282"/>
          </a:xfrm>
          <a:prstGeom prst="rect">
            <a:avLst/>
          </a:prstGeom>
          <a:solidFill>
            <a:srgbClr val="486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544BB-1A12-00B9-59AE-0C98000634DB}"/>
              </a:ext>
            </a:extLst>
          </p:cNvPr>
          <p:cNvSpPr/>
          <p:nvPr/>
        </p:nvSpPr>
        <p:spPr>
          <a:xfrm>
            <a:off x="5288614" y="2205300"/>
            <a:ext cx="955035" cy="953282"/>
          </a:xfrm>
          <a:prstGeom prst="rect">
            <a:avLst/>
          </a:prstGeom>
          <a:solidFill>
            <a:srgbClr val="00D4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B55F9F-18E7-7FB1-F3EE-8DCD60A7F52E}"/>
              </a:ext>
            </a:extLst>
          </p:cNvPr>
          <p:cNvSpPr/>
          <p:nvPr/>
        </p:nvSpPr>
        <p:spPr>
          <a:xfrm>
            <a:off x="4326299" y="2204477"/>
            <a:ext cx="955035" cy="953282"/>
          </a:xfrm>
          <a:prstGeom prst="rect">
            <a:avLst/>
          </a:prstGeom>
          <a:solidFill>
            <a:srgbClr val="D51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2AC911-B5D7-BFF4-31C2-E3286ADDA357}"/>
              </a:ext>
            </a:extLst>
          </p:cNvPr>
          <p:cNvSpPr/>
          <p:nvPr/>
        </p:nvSpPr>
        <p:spPr>
          <a:xfrm>
            <a:off x="6615717" y="1261527"/>
            <a:ext cx="955035" cy="953282"/>
          </a:xfrm>
          <a:prstGeom prst="rect">
            <a:avLst/>
          </a:prstGeom>
          <a:solidFill>
            <a:srgbClr val="FA8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E7F9C0-FBBC-CF36-7F05-89C0A876119F}"/>
              </a:ext>
            </a:extLst>
          </p:cNvPr>
          <p:cNvSpPr/>
          <p:nvPr/>
        </p:nvSpPr>
        <p:spPr>
          <a:xfrm>
            <a:off x="7559005" y="1261527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632CAC-FF19-5634-2B1A-7B265100F7B8}"/>
              </a:ext>
            </a:extLst>
          </p:cNvPr>
          <p:cNvSpPr/>
          <p:nvPr/>
        </p:nvSpPr>
        <p:spPr>
          <a:xfrm>
            <a:off x="7574228" y="2219957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B1A068-81F8-B567-FB95-6E9FBD447994}"/>
              </a:ext>
            </a:extLst>
          </p:cNvPr>
          <p:cNvSpPr/>
          <p:nvPr/>
        </p:nvSpPr>
        <p:spPr>
          <a:xfrm>
            <a:off x="6611913" y="2219134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B4B9AA-AE8E-8C28-72AB-9AA0340B33C4}"/>
              </a:ext>
            </a:extLst>
          </p:cNvPr>
          <p:cNvSpPr/>
          <p:nvPr/>
        </p:nvSpPr>
        <p:spPr>
          <a:xfrm>
            <a:off x="8903816" y="1246870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6A4086-9E41-A219-590E-29AC5E59C23C}"/>
              </a:ext>
            </a:extLst>
          </p:cNvPr>
          <p:cNvSpPr/>
          <p:nvPr/>
        </p:nvSpPr>
        <p:spPr>
          <a:xfrm>
            <a:off x="9847104" y="1246870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1F8BB5-3D37-7EC9-457A-5EB65FA3F711}"/>
              </a:ext>
            </a:extLst>
          </p:cNvPr>
          <p:cNvSpPr/>
          <p:nvPr/>
        </p:nvSpPr>
        <p:spPr>
          <a:xfrm>
            <a:off x="9862327" y="2205300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8AB369-EA12-9485-1BE4-465A209215CB}"/>
              </a:ext>
            </a:extLst>
          </p:cNvPr>
          <p:cNvSpPr/>
          <p:nvPr/>
        </p:nvSpPr>
        <p:spPr>
          <a:xfrm>
            <a:off x="8900012" y="2204477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BDDA57-1133-7849-52FB-AFD73C4EE89A}"/>
              </a:ext>
            </a:extLst>
          </p:cNvPr>
          <p:cNvSpPr/>
          <p:nvPr/>
        </p:nvSpPr>
        <p:spPr>
          <a:xfrm>
            <a:off x="8940731" y="4144466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7C1EE1-96E8-4993-1975-81476B219838}"/>
              </a:ext>
            </a:extLst>
          </p:cNvPr>
          <p:cNvSpPr/>
          <p:nvPr/>
        </p:nvSpPr>
        <p:spPr>
          <a:xfrm>
            <a:off x="9906448" y="4145258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3FAE7B-E23D-6F5C-7149-F5E34A5C9A09}"/>
              </a:ext>
            </a:extLst>
          </p:cNvPr>
          <p:cNvSpPr/>
          <p:nvPr/>
        </p:nvSpPr>
        <p:spPr>
          <a:xfrm>
            <a:off x="9906448" y="5105180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CE5170-5259-4878-8925-8398C7F9643F}"/>
              </a:ext>
            </a:extLst>
          </p:cNvPr>
          <p:cNvSpPr/>
          <p:nvPr/>
        </p:nvSpPr>
        <p:spPr>
          <a:xfrm>
            <a:off x="8949445" y="5111040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C42EDB-90A4-84E7-B076-64C6CDA4F070}"/>
              </a:ext>
            </a:extLst>
          </p:cNvPr>
          <p:cNvSpPr/>
          <p:nvPr/>
        </p:nvSpPr>
        <p:spPr>
          <a:xfrm>
            <a:off x="6660071" y="4130044"/>
            <a:ext cx="955035" cy="953282"/>
          </a:xfrm>
          <a:prstGeom prst="rect">
            <a:avLst/>
          </a:prstGeom>
          <a:solidFill>
            <a:srgbClr val="F3B5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292FAB-ED1D-198A-BE5F-7FE521317523}"/>
              </a:ext>
            </a:extLst>
          </p:cNvPr>
          <p:cNvSpPr/>
          <p:nvPr/>
        </p:nvSpPr>
        <p:spPr>
          <a:xfrm>
            <a:off x="7603359" y="4130044"/>
            <a:ext cx="955035" cy="953282"/>
          </a:xfrm>
          <a:prstGeom prst="rect">
            <a:avLst/>
          </a:prstGeom>
          <a:solidFill>
            <a:srgbClr val="69C8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9898EF-332F-9E53-0284-CDC732875116}"/>
              </a:ext>
            </a:extLst>
          </p:cNvPr>
          <p:cNvSpPr/>
          <p:nvPr/>
        </p:nvSpPr>
        <p:spPr>
          <a:xfrm>
            <a:off x="7618582" y="5088474"/>
            <a:ext cx="955035" cy="953282"/>
          </a:xfrm>
          <a:prstGeom prst="rect">
            <a:avLst/>
          </a:prstGeom>
          <a:solidFill>
            <a:srgbClr val="3CBE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F2103D9-82F3-42E9-1338-7AA96738FF14}"/>
              </a:ext>
            </a:extLst>
          </p:cNvPr>
          <p:cNvSpPr/>
          <p:nvPr/>
        </p:nvSpPr>
        <p:spPr>
          <a:xfrm>
            <a:off x="6656267" y="5087651"/>
            <a:ext cx="955035" cy="953282"/>
          </a:xfrm>
          <a:prstGeom prst="rect">
            <a:avLst/>
          </a:prstGeom>
          <a:solidFill>
            <a:srgbClr val="FAF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C0523A0-69E5-CB6D-4A85-809E2B31C7B6}"/>
              </a:ext>
            </a:extLst>
          </p:cNvPr>
          <p:cNvSpPr/>
          <p:nvPr/>
        </p:nvSpPr>
        <p:spPr>
          <a:xfrm>
            <a:off x="4299434" y="4130044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2549E4-218E-E3E9-D0F6-55412BE135FD}"/>
              </a:ext>
            </a:extLst>
          </p:cNvPr>
          <p:cNvSpPr/>
          <p:nvPr/>
        </p:nvSpPr>
        <p:spPr>
          <a:xfrm>
            <a:off x="5242722" y="4130044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33D0C2-18D4-2498-46B6-62E634FBF8ED}"/>
              </a:ext>
            </a:extLst>
          </p:cNvPr>
          <p:cNvSpPr/>
          <p:nvPr/>
        </p:nvSpPr>
        <p:spPr>
          <a:xfrm>
            <a:off x="5248421" y="5088474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82C03D-A6B3-D896-4F2A-71E9FCAF8F82}"/>
              </a:ext>
            </a:extLst>
          </p:cNvPr>
          <p:cNvSpPr/>
          <p:nvPr/>
        </p:nvSpPr>
        <p:spPr>
          <a:xfrm>
            <a:off x="4293249" y="5087651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5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96" y="1162314"/>
            <a:ext cx="631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 dirty="0"/>
              <a:t>INDIV</a:t>
            </a:r>
            <a:endParaRPr lang="en-US" altLang="en-US" sz="1500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94077" y="3352232"/>
            <a:ext cx="2898086" cy="2804894"/>
            <a:chOff x="4079726" y="2561714"/>
            <a:chExt cx="4050065" cy="3919830"/>
          </a:xfrm>
        </p:grpSpPr>
        <p:pic>
          <p:nvPicPr>
            <p:cNvPr id="8" name="Picture 2" descr="boy in red tank top">
              <a:extLst>
                <a:ext uri="{FF2B5EF4-FFF2-40B4-BE49-F238E27FC236}">
                  <a16:creationId xmlns:a16="http://schemas.microsoft.com/office/drawing/2014/main" id="{EC0E984D-4DB7-459A-BD1B-A512D6E95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726" y="2561714"/>
              <a:ext cx="4050065" cy="2701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B46AB18-F7E0-4806-A255-A8E10C0A0919}"/>
                </a:ext>
              </a:extLst>
            </p:cNvPr>
            <p:cNvGrpSpPr/>
            <p:nvPr/>
          </p:nvGrpSpPr>
          <p:grpSpPr>
            <a:xfrm>
              <a:off x="4079726" y="5434528"/>
              <a:ext cx="4050065" cy="1047016"/>
              <a:chOff x="2546967" y="3699095"/>
              <a:chExt cx="3814301" cy="104701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1083BF-B7D7-411D-B721-815AEF4A6261}"/>
                  </a:ext>
                </a:extLst>
              </p:cNvPr>
              <p:cNvSpPr/>
              <p:nvPr/>
            </p:nvSpPr>
            <p:spPr>
              <a:xfrm>
                <a:off x="2546967" y="3699095"/>
                <a:ext cx="690908" cy="1045764"/>
              </a:xfrm>
              <a:prstGeom prst="rect">
                <a:avLst/>
              </a:prstGeom>
              <a:solidFill>
                <a:srgbClr val="C7192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BA5B03A-2762-4424-8763-CDC627A5EE92}"/>
                  </a:ext>
                </a:extLst>
              </p:cNvPr>
              <p:cNvSpPr/>
              <p:nvPr/>
            </p:nvSpPr>
            <p:spPr>
              <a:xfrm>
                <a:off x="3327816" y="3699095"/>
                <a:ext cx="690908" cy="1045764"/>
              </a:xfrm>
              <a:prstGeom prst="rect">
                <a:avLst/>
              </a:prstGeom>
              <a:solidFill>
                <a:srgbClr val="5B1617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63D26D8-BEC7-4370-B571-43CC2A13A4EB}"/>
                  </a:ext>
                </a:extLst>
              </p:cNvPr>
              <p:cNvSpPr/>
              <p:nvPr/>
            </p:nvSpPr>
            <p:spPr>
              <a:xfrm>
                <a:off x="4108664" y="3699095"/>
                <a:ext cx="690908" cy="1045764"/>
              </a:xfrm>
              <a:prstGeom prst="rect">
                <a:avLst/>
              </a:prstGeom>
              <a:solidFill>
                <a:srgbClr val="33101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50C9005-B441-4D8C-B71B-32E1BC8A1C10}"/>
                  </a:ext>
                </a:extLst>
              </p:cNvPr>
              <p:cNvSpPr/>
              <p:nvPr/>
            </p:nvSpPr>
            <p:spPr>
              <a:xfrm>
                <a:off x="4889512" y="3700347"/>
                <a:ext cx="690908" cy="1045764"/>
              </a:xfrm>
              <a:prstGeom prst="rect">
                <a:avLst/>
              </a:prstGeom>
              <a:solidFill>
                <a:srgbClr val="B55CE8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99757DD-FA16-4C23-9786-6D497223A3E2}"/>
                  </a:ext>
                </a:extLst>
              </p:cNvPr>
              <p:cNvSpPr/>
              <p:nvPr/>
            </p:nvSpPr>
            <p:spPr>
              <a:xfrm>
                <a:off x="5670360" y="3699095"/>
                <a:ext cx="690908" cy="1045764"/>
              </a:xfrm>
              <a:prstGeom prst="rect">
                <a:avLst/>
              </a:prstGeom>
              <a:solidFill>
                <a:srgbClr val="F2C1F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 dirty="0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72988" y="447165"/>
            <a:ext cx="784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a color palette from a photograph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84451" y="1418548"/>
            <a:ext cx="7939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400" dirty="0"/>
              <a:t>Select a picture from this website : </a:t>
            </a:r>
            <a:r>
              <a:rPr lang="en-US" sz="2400" dirty="0">
                <a:hlinkClick r:id="rId5"/>
              </a:rPr>
              <a:t>https://unsplash.com/</a:t>
            </a:r>
            <a:endParaRPr lang="en-US" sz="24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400" dirty="0"/>
              <a:t>Select 5 relevant colors related to the picture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66161" y="2921036"/>
            <a:ext cx="11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: </a:t>
            </a:r>
          </a:p>
        </p:txBody>
      </p:sp>
    </p:spTree>
    <p:extLst>
      <p:ext uri="{BB962C8B-B14F-4D97-AF65-F5344CB8AC3E}">
        <p14:creationId xmlns:p14="http://schemas.microsoft.com/office/powerpoint/2010/main" val="320344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96" y="1162314"/>
            <a:ext cx="631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 dirty="0"/>
              <a:t>INDIV</a:t>
            </a:r>
            <a:endParaRPr lang="en-US" altLang="en-US" sz="15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2988" y="447165"/>
            <a:ext cx="784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a color palette from a photograph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7A3BD-58A1-2E13-0882-26B52A4D504B}"/>
              </a:ext>
            </a:extLst>
          </p:cNvPr>
          <p:cNvSpPr/>
          <p:nvPr/>
        </p:nvSpPr>
        <p:spPr>
          <a:xfrm>
            <a:off x="3462528" y="1694688"/>
            <a:ext cx="5266944" cy="31211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4781D-5365-ABA8-D559-39EF85DCC64C}"/>
              </a:ext>
            </a:extLst>
          </p:cNvPr>
          <p:cNvSpPr/>
          <p:nvPr/>
        </p:nvSpPr>
        <p:spPr>
          <a:xfrm>
            <a:off x="3316224" y="4974336"/>
            <a:ext cx="999744" cy="1436499"/>
          </a:xfrm>
          <a:prstGeom prst="rect">
            <a:avLst/>
          </a:prstGeom>
          <a:solidFill>
            <a:srgbClr val="4660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582561-BAC2-C834-906E-AA732FEADAF9}"/>
              </a:ext>
            </a:extLst>
          </p:cNvPr>
          <p:cNvSpPr/>
          <p:nvPr/>
        </p:nvSpPr>
        <p:spPr>
          <a:xfrm>
            <a:off x="4462272" y="4974336"/>
            <a:ext cx="999744" cy="1436499"/>
          </a:xfrm>
          <a:prstGeom prst="rect">
            <a:avLst/>
          </a:prstGeom>
          <a:solidFill>
            <a:srgbClr val="6EA4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42B11B-EA7D-53F1-77EA-E056BB0D906A}"/>
              </a:ext>
            </a:extLst>
          </p:cNvPr>
          <p:cNvSpPr/>
          <p:nvPr/>
        </p:nvSpPr>
        <p:spPr>
          <a:xfrm>
            <a:off x="5608320" y="4961065"/>
            <a:ext cx="999744" cy="1436499"/>
          </a:xfrm>
          <a:prstGeom prst="rect">
            <a:avLst/>
          </a:prstGeom>
          <a:solidFill>
            <a:srgbClr val="90C1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60231-D707-844A-6687-A6ED2FF5489E}"/>
              </a:ext>
            </a:extLst>
          </p:cNvPr>
          <p:cNvSpPr/>
          <p:nvPr/>
        </p:nvSpPr>
        <p:spPr>
          <a:xfrm>
            <a:off x="6754368" y="4974336"/>
            <a:ext cx="999744" cy="1436499"/>
          </a:xfrm>
          <a:prstGeom prst="rect">
            <a:avLst/>
          </a:prstGeom>
          <a:solidFill>
            <a:srgbClr val="D54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BF9BF9-040B-360D-C4A0-7E29FDD87135}"/>
              </a:ext>
            </a:extLst>
          </p:cNvPr>
          <p:cNvSpPr/>
          <p:nvPr/>
        </p:nvSpPr>
        <p:spPr>
          <a:xfrm>
            <a:off x="7900416" y="4961064"/>
            <a:ext cx="999744" cy="1436499"/>
          </a:xfrm>
          <a:prstGeom prst="rect">
            <a:avLst/>
          </a:prstGeom>
          <a:solidFill>
            <a:srgbClr val="DD77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background pattern">
            <a:extLst>
              <a:ext uri="{FF2B5EF4-FFF2-40B4-BE49-F238E27FC236}">
                <a16:creationId xmlns:a16="http://schemas.microsoft.com/office/drawing/2014/main" id="{7364F4CD-C861-79BC-8613-A8E6DEDB4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28" y="1200121"/>
            <a:ext cx="5486400" cy="36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42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PRACTICE 3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96" y="1162314"/>
            <a:ext cx="631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 dirty="0"/>
              <a:t>INDIV</a:t>
            </a:r>
            <a:endParaRPr lang="en-US" altLang="en-US" sz="15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65290" y="993490"/>
            <a:ext cx="5156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Find the best </a:t>
            </a:r>
            <a:r>
              <a:rPr lang="en-US" sz="3600" b="1" dirty="0"/>
              <a:t>color palette</a:t>
            </a:r>
          </a:p>
          <a:p>
            <a:pPr algn="ctr"/>
            <a:r>
              <a:rPr lang="en-US" sz="3600" dirty="0"/>
              <a:t> for  a </a:t>
            </a:r>
            <a:r>
              <a:rPr lang="en-US" sz="3600" b="1" dirty="0"/>
              <a:t>toy store website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8245" y="5548145"/>
            <a:ext cx="3511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 your color palette  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025" y="-71517"/>
            <a:ext cx="3609975" cy="27908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505586" y="5090557"/>
            <a:ext cx="5733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the wheel and the color meaning book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7708" y="5880670"/>
            <a:ext cx="2049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an image</a:t>
            </a:r>
          </a:p>
        </p:txBody>
      </p:sp>
      <p:sp>
        <p:nvSpPr>
          <p:cNvPr id="22" name="Left Brace 21"/>
          <p:cNvSpPr/>
          <p:nvPr/>
        </p:nvSpPr>
        <p:spPr>
          <a:xfrm>
            <a:off x="5248641" y="4837624"/>
            <a:ext cx="389710" cy="16667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Rectangle 22"/>
          <p:cNvSpPr/>
          <p:nvPr/>
        </p:nvSpPr>
        <p:spPr>
          <a:xfrm>
            <a:off x="3149136" y="2525774"/>
            <a:ext cx="838149" cy="1052592"/>
          </a:xfrm>
          <a:prstGeom prst="rect">
            <a:avLst/>
          </a:prstGeom>
          <a:solidFill>
            <a:srgbClr val="B8CAB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29783" y="2525774"/>
            <a:ext cx="838149" cy="1052592"/>
          </a:xfrm>
          <a:prstGeom prst="rect">
            <a:avLst/>
          </a:prstGeom>
          <a:solidFill>
            <a:srgbClr val="EACF7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62787" y="2540083"/>
            <a:ext cx="838149" cy="1052592"/>
          </a:xfrm>
          <a:prstGeom prst="rect">
            <a:avLst/>
          </a:prstGeom>
          <a:solidFill>
            <a:srgbClr val="9D6D0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43434" y="2540083"/>
            <a:ext cx="838149" cy="1052592"/>
          </a:xfrm>
          <a:prstGeom prst="rect">
            <a:avLst/>
          </a:prstGeom>
          <a:solidFill>
            <a:srgbClr val="6E643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153192" y="2540083"/>
            <a:ext cx="838149" cy="1052592"/>
          </a:xfrm>
          <a:prstGeom prst="rect">
            <a:avLst/>
          </a:prstGeom>
          <a:solidFill>
            <a:srgbClr val="D40D0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MIN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96" y="1162314"/>
            <a:ext cx="631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INDIV</a:t>
            </a:r>
            <a:endParaRPr kumimoji="0" lang="en-US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2988" y="447165"/>
            <a:ext cx="784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color palette from a photograph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7A3BD-58A1-2E13-0882-26B52A4D504B}"/>
              </a:ext>
            </a:extLst>
          </p:cNvPr>
          <p:cNvSpPr/>
          <p:nvPr/>
        </p:nvSpPr>
        <p:spPr>
          <a:xfrm>
            <a:off x="3462528" y="1694688"/>
            <a:ext cx="5266944" cy="31211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4781D-5365-ABA8-D559-39EF85DCC64C}"/>
              </a:ext>
            </a:extLst>
          </p:cNvPr>
          <p:cNvSpPr/>
          <p:nvPr/>
        </p:nvSpPr>
        <p:spPr>
          <a:xfrm>
            <a:off x="3316224" y="4974336"/>
            <a:ext cx="999744" cy="1436499"/>
          </a:xfrm>
          <a:prstGeom prst="rect">
            <a:avLst/>
          </a:prstGeom>
          <a:solidFill>
            <a:srgbClr val="6F5E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582561-BAC2-C834-906E-AA732FEADAF9}"/>
              </a:ext>
            </a:extLst>
          </p:cNvPr>
          <p:cNvSpPr/>
          <p:nvPr/>
        </p:nvSpPr>
        <p:spPr>
          <a:xfrm>
            <a:off x="4462272" y="4974336"/>
            <a:ext cx="999744" cy="1436499"/>
          </a:xfrm>
          <a:prstGeom prst="rect">
            <a:avLst/>
          </a:prstGeom>
          <a:solidFill>
            <a:srgbClr val="DAB6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42B11B-EA7D-53F1-77EA-E056BB0D906A}"/>
              </a:ext>
            </a:extLst>
          </p:cNvPr>
          <p:cNvSpPr/>
          <p:nvPr/>
        </p:nvSpPr>
        <p:spPr>
          <a:xfrm>
            <a:off x="5608320" y="4961065"/>
            <a:ext cx="999744" cy="1436499"/>
          </a:xfrm>
          <a:prstGeom prst="rect">
            <a:avLst/>
          </a:prstGeom>
          <a:solidFill>
            <a:srgbClr val="CBD5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60231-D707-844A-6687-A6ED2FF5489E}"/>
              </a:ext>
            </a:extLst>
          </p:cNvPr>
          <p:cNvSpPr/>
          <p:nvPr/>
        </p:nvSpPr>
        <p:spPr>
          <a:xfrm>
            <a:off x="6754368" y="4974336"/>
            <a:ext cx="999744" cy="1436499"/>
          </a:xfrm>
          <a:prstGeom prst="rect">
            <a:avLst/>
          </a:prstGeom>
          <a:solidFill>
            <a:srgbClr val="C7B8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BF9BF9-040B-360D-C4A0-7E29FDD87135}"/>
              </a:ext>
            </a:extLst>
          </p:cNvPr>
          <p:cNvSpPr/>
          <p:nvPr/>
        </p:nvSpPr>
        <p:spPr>
          <a:xfrm>
            <a:off x="7900416" y="4961064"/>
            <a:ext cx="999744" cy="1436499"/>
          </a:xfrm>
          <a:prstGeom prst="rect">
            <a:avLst/>
          </a:prstGeom>
          <a:solidFill>
            <a:srgbClr val="EAE2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a computer generated image of a curved surface">
            <a:extLst>
              <a:ext uri="{FF2B5EF4-FFF2-40B4-BE49-F238E27FC236}">
                <a16:creationId xmlns:a16="http://schemas.microsoft.com/office/drawing/2014/main" id="{8237B613-AA52-BB2F-3AA3-D10065591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40" y="1694688"/>
            <a:ext cx="38576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73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117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PHEAKTRA.MAO</cp:lastModifiedBy>
  <cp:revision>110</cp:revision>
  <dcterms:created xsi:type="dcterms:W3CDTF">2022-06-11T11:05:14Z</dcterms:created>
  <dcterms:modified xsi:type="dcterms:W3CDTF">2023-04-06T01:53:31Z</dcterms:modified>
</cp:coreProperties>
</file>