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2" d="100"/>
          <a:sy n="72" d="100"/>
        </p:scale>
        <p:origin x="2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9111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Black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first </a:t>
                      </a:r>
                    </a:p>
                    <a:p>
                      <a:r>
                        <a:rPr lang="en-GB" sz="2000" dirty="0"/>
                        <a:t>1 </a:t>
                      </a:r>
                      <a:r>
                        <a:rPr lang="en-GB" sz="2000" dirty="0" err="1"/>
                        <a:t>center</a:t>
                      </a:r>
                      <a:endParaRPr lang="en-GB" sz="2000" dirty="0"/>
                    </a:p>
                    <a:p>
                      <a:r>
                        <a:rPr lang="en-GB" sz="2000" dirty="0"/>
                        <a:t>2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Can’t apply encoding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7475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 </a:t>
                      </a:r>
                    </a:p>
                    <a:p>
                      <a:r>
                        <a:rPr lang="en-GB" sz="2000" dirty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28051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 of black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white </a:t>
                      </a:r>
                    </a:p>
                    <a:p>
                      <a:r>
                        <a:rPr lang="en-GB" sz="1800" dirty="0"/>
                        <a:t>1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black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 </a:t>
                      </a:r>
                    </a:p>
                    <a:p>
                      <a:r>
                        <a:rPr lang="en-GB" sz="1800" dirty="0"/>
                        <a:t>1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Position of black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white</a:t>
                      </a:r>
                    </a:p>
                    <a:p>
                      <a:r>
                        <a:rPr lang="en-GB" sz="1800" dirty="0"/>
                        <a:t>1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90887"/>
              </p:ext>
            </p:extLst>
          </p:nvPr>
        </p:nvGraphicFramePr>
        <p:xfrm>
          <a:off x="1118302" y="3578550"/>
          <a:ext cx="99060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476615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Color of black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 of black pixels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 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Position of black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9288"/>
              </p:ext>
            </p:extLst>
          </p:nvPr>
        </p:nvGraphicFramePr>
        <p:xfrm>
          <a:off x="1118302" y="3578550"/>
          <a:ext cx="99060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Number of pixels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001</a:t>
                      </a:r>
                    </a:p>
                    <a:p>
                      <a:r>
                        <a:rPr lang="en-GB" sz="2000" dirty="0"/>
                        <a:t>010</a:t>
                      </a:r>
                    </a:p>
                    <a:p>
                      <a:r>
                        <a:rPr lang="en-GB" sz="2000" dirty="0"/>
                        <a:t>011</a:t>
                      </a:r>
                    </a:p>
                    <a:p>
                      <a:r>
                        <a:rPr lang="en-GB" sz="2000" dirty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1……3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50791"/>
              </p:ext>
            </p:extLst>
          </p:nvPr>
        </p:nvGraphicFramePr>
        <p:xfrm>
          <a:off x="1118302" y="3578550"/>
          <a:ext cx="9906000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001</a:t>
                      </a:r>
                    </a:p>
                    <a:p>
                      <a:r>
                        <a:rPr lang="en-GB" sz="2000" dirty="0"/>
                        <a:t>010</a:t>
                      </a:r>
                    </a:p>
                    <a:p>
                      <a:r>
                        <a:rPr lang="en-GB" sz="2000" dirty="0"/>
                        <a:t>011</a:t>
                      </a:r>
                    </a:p>
                    <a:p>
                      <a:r>
                        <a:rPr lang="en-GB" sz="2000" dirty="0"/>
                        <a:t>100</a:t>
                      </a:r>
                    </a:p>
                    <a:p>
                      <a:r>
                        <a:rPr lang="en-GB" sz="2000" dirty="0"/>
                        <a:t>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 pixels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1…..4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34360"/>
              </p:ext>
            </p:extLst>
          </p:nvPr>
        </p:nvGraphicFramePr>
        <p:xfrm>
          <a:off x="1118302" y="3578550"/>
          <a:ext cx="990600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First position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 position </a:t>
                      </a:r>
                      <a:endParaRPr lang="en-US" sz="1800" dirty="0"/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 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Third position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81549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m-KH" sz="2000" dirty="0"/>
                    </a:p>
                    <a:p>
                      <a:r>
                        <a:rPr lang="en-US" sz="2000" dirty="0"/>
                        <a:t>Black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</a:t>
                      </a:r>
                    </a:p>
                    <a:p>
                      <a:r>
                        <a:rPr lang="en-GB" sz="2000" dirty="0"/>
                        <a:t>1 black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79019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Black position 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first </a:t>
                      </a:r>
                    </a:p>
                    <a:p>
                      <a:r>
                        <a:rPr lang="en-GB" sz="2000" dirty="0"/>
                        <a:t>1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35755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</a:t>
                      </a:r>
                    </a:p>
                    <a:p>
                      <a:r>
                        <a:rPr lang="en-GB" sz="2000" dirty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1131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first </a:t>
                      </a:r>
                    </a:p>
                    <a:p>
                      <a:r>
                        <a:rPr lang="en-GB" sz="2000" dirty="0"/>
                        <a:t>1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1157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</a:t>
                      </a:r>
                    </a:p>
                    <a:p>
                      <a:r>
                        <a:rPr lang="en-GB" sz="2000" dirty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Can’t appley the coding rule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408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White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 </a:t>
                      </a:r>
                    </a:p>
                    <a:p>
                      <a:r>
                        <a:rPr lang="en-GB" sz="2000" dirty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Can’t apply the coding rules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75997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white</a:t>
                      </a:r>
                    </a:p>
                    <a:p>
                      <a:r>
                        <a:rPr lang="en-GB" sz="2000" dirty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843</Words>
  <Application>Microsoft Office PowerPoint</Application>
  <PresentationFormat>Widescreen</PresentationFormat>
  <Paragraphs>324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64</cp:revision>
  <dcterms:created xsi:type="dcterms:W3CDTF">2023-03-15T06:34:02Z</dcterms:created>
  <dcterms:modified xsi:type="dcterms:W3CDTF">2023-03-25T10:47:38Z</dcterms:modified>
</cp:coreProperties>
</file>