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3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8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4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1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7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6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2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3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5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4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D53D62-B2E7-7212-5811-7DCE820E5192}"/>
              </a:ext>
            </a:extLst>
          </p:cNvPr>
          <p:cNvSpPr txBox="1"/>
          <p:nvPr/>
        </p:nvSpPr>
        <p:spPr>
          <a:xfrm>
            <a:off x="3362541" y="1410938"/>
            <a:ext cx="2412588" cy="5847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Why our next product will be a music player 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F31B1-49FD-D4FD-AB4C-757966C07642}"/>
              </a:ext>
            </a:extLst>
          </p:cNvPr>
          <p:cNvSpPr txBox="1"/>
          <p:nvPr/>
        </p:nvSpPr>
        <p:spPr>
          <a:xfrm>
            <a:off x="6590922" y="2943255"/>
            <a:ext cx="2185689" cy="584775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No leader No competition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1F63C-AFC8-4E20-4217-E8A7C7117B75}"/>
              </a:ext>
            </a:extLst>
          </p:cNvPr>
          <p:cNvSpPr txBox="1"/>
          <p:nvPr/>
        </p:nvSpPr>
        <p:spPr>
          <a:xfrm>
            <a:off x="4757779" y="4104306"/>
            <a:ext cx="1350493" cy="584775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</a:rPr>
              <a:t>t’s will be here forever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A1997-87DE-B106-9F5D-466E3E088E33}"/>
              </a:ext>
            </a:extLst>
          </p:cNvPr>
          <p:cNvSpPr txBox="1"/>
          <p:nvPr/>
        </p:nvSpPr>
        <p:spPr>
          <a:xfrm>
            <a:off x="1246159" y="2995725"/>
            <a:ext cx="1879669" cy="584775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Everyone like music</a:t>
            </a:r>
          </a:p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8E3BE-B0CE-4D21-1915-152AECEEAA5B}"/>
              </a:ext>
            </a:extLst>
          </p:cNvPr>
          <p:cNvSpPr txBox="1"/>
          <p:nvPr/>
        </p:nvSpPr>
        <p:spPr>
          <a:xfrm>
            <a:off x="3629002" y="3001531"/>
            <a:ext cx="1879669" cy="584775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</a:rPr>
              <a:t>t is a very large target market.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3B01D1-C369-F8F8-0DE6-6470782933A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85994" y="2043866"/>
            <a:ext cx="1801177" cy="95185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2136D8-6347-8F2D-6325-3629C253CBFE}"/>
              </a:ext>
            </a:extLst>
          </p:cNvPr>
          <p:cNvCxnSpPr>
            <a:cxnSpLocks/>
          </p:cNvCxnSpPr>
          <p:nvPr/>
        </p:nvCxnSpPr>
        <p:spPr>
          <a:xfrm flipV="1">
            <a:off x="4607717" y="2043866"/>
            <a:ext cx="0" cy="10013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967188-82B7-C752-4045-F086EE457D1A}"/>
              </a:ext>
            </a:extLst>
          </p:cNvPr>
          <p:cNvCxnSpPr>
            <a:cxnSpLocks/>
          </p:cNvCxnSpPr>
          <p:nvPr/>
        </p:nvCxnSpPr>
        <p:spPr>
          <a:xfrm flipH="1" flipV="1">
            <a:off x="5168434" y="1962325"/>
            <a:ext cx="2320870" cy="10189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E2A8E6-47F3-9F15-BCC8-D869A60E8AB1}"/>
              </a:ext>
            </a:extLst>
          </p:cNvPr>
          <p:cNvSpPr txBox="1"/>
          <p:nvPr/>
        </p:nvSpPr>
        <p:spPr>
          <a:xfrm>
            <a:off x="3218344" y="4104306"/>
            <a:ext cx="1350493" cy="830997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It’s part of everyone’s life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187091-15C8-B9C3-14B3-C60A379A5389}"/>
              </a:ext>
            </a:extLst>
          </p:cNvPr>
          <p:cNvCxnSpPr>
            <a:cxnSpLocks/>
          </p:cNvCxnSpPr>
          <p:nvPr/>
        </p:nvCxnSpPr>
        <p:spPr>
          <a:xfrm flipV="1">
            <a:off x="3991221" y="3586306"/>
            <a:ext cx="577614" cy="5180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CCC31-802C-C95D-34C7-615D02D78EC9}"/>
              </a:ext>
            </a:extLst>
          </p:cNvPr>
          <p:cNvCxnSpPr>
            <a:cxnSpLocks/>
          </p:cNvCxnSpPr>
          <p:nvPr/>
        </p:nvCxnSpPr>
        <p:spPr>
          <a:xfrm flipH="1" flipV="1">
            <a:off x="4700015" y="3619692"/>
            <a:ext cx="519849" cy="4846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E607EE-C1F0-1AAE-546A-D4088C253D79}"/>
              </a:ext>
            </a:extLst>
          </p:cNvPr>
          <p:cNvSpPr txBox="1"/>
          <p:nvPr/>
        </p:nvSpPr>
        <p:spPr>
          <a:xfrm>
            <a:off x="7200498" y="4685586"/>
            <a:ext cx="1350493" cy="338554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S</a:t>
            </a:r>
            <a:r>
              <a:rPr lang="en-US" sz="1600" dirty="0" err="1">
                <a:solidFill>
                  <a:sysClr val="windowText" lastClr="000000"/>
                </a:solidFill>
              </a:rPr>
              <a:t>ony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CCEB9E-AB97-BC94-A802-B7D84384B1A8}"/>
              </a:ext>
            </a:extLst>
          </p:cNvPr>
          <p:cNvSpPr txBox="1"/>
          <p:nvPr/>
        </p:nvSpPr>
        <p:spPr>
          <a:xfrm>
            <a:off x="6427620" y="4133042"/>
            <a:ext cx="1350493" cy="338554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C</a:t>
            </a:r>
            <a:r>
              <a:rPr lang="en-US" sz="1600" dirty="0" err="1">
                <a:solidFill>
                  <a:sysClr val="windowText" lastClr="000000"/>
                </a:solidFill>
              </a:rPr>
              <a:t>reative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3DDF76-3708-A08D-8A3C-CC49A5BD0486}"/>
              </a:ext>
            </a:extLst>
          </p:cNvPr>
          <p:cNvCxnSpPr>
            <a:cxnSpLocks/>
          </p:cNvCxnSpPr>
          <p:nvPr/>
        </p:nvCxnSpPr>
        <p:spPr>
          <a:xfrm flipV="1">
            <a:off x="7200497" y="3615042"/>
            <a:ext cx="577614" cy="5180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2F64A1-D35B-287B-B849-5270BB906D2A}"/>
              </a:ext>
            </a:extLst>
          </p:cNvPr>
          <p:cNvCxnSpPr>
            <a:cxnSpLocks/>
          </p:cNvCxnSpPr>
          <p:nvPr/>
        </p:nvCxnSpPr>
        <p:spPr>
          <a:xfrm flipH="1" flipV="1">
            <a:off x="7909291" y="3648428"/>
            <a:ext cx="519849" cy="4846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6961A3-2C53-38ED-877E-7ECE7F0059A7}"/>
              </a:ext>
            </a:extLst>
          </p:cNvPr>
          <p:cNvSpPr txBox="1"/>
          <p:nvPr/>
        </p:nvSpPr>
        <p:spPr>
          <a:xfrm>
            <a:off x="8044755" y="4133042"/>
            <a:ext cx="1350493" cy="338554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Sonic blue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9BC1CB-C770-610C-810F-146FA82B7728}"/>
              </a:ext>
            </a:extLst>
          </p:cNvPr>
          <p:cNvCxnSpPr>
            <a:cxnSpLocks/>
          </p:cNvCxnSpPr>
          <p:nvPr/>
        </p:nvCxnSpPr>
        <p:spPr>
          <a:xfrm flipH="1" flipV="1">
            <a:off x="7855811" y="3614462"/>
            <a:ext cx="19932" cy="10711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522CAF-B4CD-B05A-E9C4-D8C05ED16CC7}"/>
              </a:ext>
            </a:extLst>
          </p:cNvPr>
          <p:cNvSpPr txBox="1"/>
          <p:nvPr/>
        </p:nvSpPr>
        <p:spPr>
          <a:xfrm>
            <a:off x="10258641" y="1343284"/>
            <a:ext cx="2412588" cy="584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Why will we be successful in this market 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AB93D9-B870-333C-E6A5-DA41815214AF}"/>
              </a:ext>
            </a:extLst>
          </p:cNvPr>
          <p:cNvSpPr txBox="1"/>
          <p:nvPr/>
        </p:nvSpPr>
        <p:spPr>
          <a:xfrm>
            <a:off x="9511390" y="2981289"/>
            <a:ext cx="1879669" cy="338554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 we find the recipe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DB14F-8DD9-1395-3792-59953390C690}"/>
              </a:ext>
            </a:extLst>
          </p:cNvPr>
          <p:cNvSpPr txBox="1"/>
          <p:nvPr/>
        </p:nvSpPr>
        <p:spPr>
          <a:xfrm>
            <a:off x="11731394" y="2981288"/>
            <a:ext cx="1879669" cy="830997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 The apple brand is going to be a fantastic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A0A7C8-A313-5FC6-CE9E-78305E416490}"/>
              </a:ext>
            </a:extLst>
          </p:cNvPr>
          <p:cNvCxnSpPr>
            <a:cxnSpLocks/>
          </p:cNvCxnSpPr>
          <p:nvPr/>
        </p:nvCxnSpPr>
        <p:spPr>
          <a:xfrm flipV="1">
            <a:off x="10536183" y="1928059"/>
            <a:ext cx="854876" cy="10013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0E3627-312E-8850-EE7D-0016B97BE083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11464935" y="1928059"/>
            <a:ext cx="1197965" cy="102728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F049327-0C2D-9A1D-D7D3-993CA7A9D69E}"/>
              </a:ext>
            </a:extLst>
          </p:cNvPr>
          <p:cNvSpPr txBox="1"/>
          <p:nvPr/>
        </p:nvSpPr>
        <p:spPr>
          <a:xfrm>
            <a:off x="14763920" y="1410938"/>
            <a:ext cx="2412588" cy="5847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W</a:t>
            </a:r>
            <a:r>
              <a:rPr lang="en-US" sz="1600" dirty="0">
                <a:solidFill>
                  <a:sysClr val="windowText" lastClr="000000"/>
                </a:solidFill>
              </a:rPr>
              <a:t>hat are the portable at music?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0449C8-E753-629F-9C64-F22209C6D5D3}"/>
              </a:ext>
            </a:extLst>
          </p:cNvPr>
          <p:cNvCxnSpPr>
            <a:cxnSpLocks/>
          </p:cNvCxnSpPr>
          <p:nvPr/>
        </p:nvCxnSpPr>
        <p:spPr>
          <a:xfrm flipV="1">
            <a:off x="15041462" y="1772128"/>
            <a:ext cx="695176" cy="12249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95237F2-C138-C6F4-E137-24BE73D66A76}"/>
              </a:ext>
            </a:extLst>
          </p:cNvPr>
          <p:cNvCxnSpPr>
            <a:cxnSpLocks/>
          </p:cNvCxnSpPr>
          <p:nvPr/>
        </p:nvCxnSpPr>
        <p:spPr>
          <a:xfrm flipH="1" flipV="1">
            <a:off x="16313303" y="1772128"/>
            <a:ext cx="1574757" cy="17346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BBF4A60-1A32-0CBA-8606-16984F50A2F3}"/>
              </a:ext>
            </a:extLst>
          </p:cNvPr>
          <p:cNvSpPr txBox="1"/>
          <p:nvPr/>
        </p:nvSpPr>
        <p:spPr>
          <a:xfrm>
            <a:off x="14366215" y="3068267"/>
            <a:ext cx="1350493" cy="584775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G</a:t>
            </a:r>
            <a:r>
              <a:rPr lang="en-US" sz="1600" dirty="0">
                <a:solidFill>
                  <a:sysClr val="windowText" lastClr="000000"/>
                </a:solidFill>
              </a:rPr>
              <a:t>o to buy a CD player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9C3180-BBDF-9EFC-F196-0D73B6A6FB29}"/>
              </a:ext>
            </a:extLst>
          </p:cNvPr>
          <p:cNvSpPr txBox="1"/>
          <p:nvPr/>
        </p:nvSpPr>
        <p:spPr>
          <a:xfrm>
            <a:off x="14713803" y="3896793"/>
            <a:ext cx="1350493" cy="584775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B</a:t>
            </a:r>
            <a:r>
              <a:rPr lang="en-US" sz="1600" dirty="0" err="1">
                <a:solidFill>
                  <a:sysClr val="windowText" lastClr="000000"/>
                </a:solidFill>
              </a:rPr>
              <a:t>uy</a:t>
            </a:r>
            <a:r>
              <a:rPr lang="en-US" sz="1600" dirty="0">
                <a:solidFill>
                  <a:sysClr val="windowText" lastClr="000000"/>
                </a:solidFill>
              </a:rPr>
              <a:t> MP3 players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3E647B-DEFF-323B-E6B3-38A2CF0AE415}"/>
              </a:ext>
            </a:extLst>
          </p:cNvPr>
          <p:cNvSpPr txBox="1"/>
          <p:nvPr/>
        </p:nvSpPr>
        <p:spPr>
          <a:xfrm>
            <a:off x="16014849" y="3019429"/>
            <a:ext cx="1350493" cy="338554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F</a:t>
            </a:r>
            <a:r>
              <a:rPr lang="en-US" sz="1600" dirty="0">
                <a:solidFill>
                  <a:sysClr val="windowText" lastClr="000000"/>
                </a:solidFill>
              </a:rPr>
              <a:t>lash drive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9BC258-DBDC-DC8E-835B-0B61005AAE93}"/>
              </a:ext>
            </a:extLst>
          </p:cNvPr>
          <p:cNvSpPr txBox="1"/>
          <p:nvPr/>
        </p:nvSpPr>
        <p:spPr>
          <a:xfrm>
            <a:off x="16883354" y="3506752"/>
            <a:ext cx="1350493" cy="338554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Hard drive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BDA376F-ACBD-842A-2000-F72CF2C9B143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15246710" y="1995713"/>
            <a:ext cx="723504" cy="184959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08D2AA-DF00-FC3C-08BE-E13DF47D032E}"/>
              </a:ext>
            </a:extLst>
          </p:cNvPr>
          <p:cNvCxnSpPr>
            <a:cxnSpLocks/>
          </p:cNvCxnSpPr>
          <p:nvPr/>
        </p:nvCxnSpPr>
        <p:spPr>
          <a:xfrm flipH="1" flipV="1">
            <a:off x="16101462" y="1796419"/>
            <a:ext cx="345787" cy="11589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3CA0457-070B-B89E-818D-D028D6F639BB}"/>
              </a:ext>
            </a:extLst>
          </p:cNvPr>
          <p:cNvSpPr txBox="1"/>
          <p:nvPr/>
        </p:nvSpPr>
        <p:spPr>
          <a:xfrm>
            <a:off x="1797760" y="5886329"/>
            <a:ext cx="1574052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we are introducing a product today that takes us exactly there, and that product is called </a:t>
            </a:r>
            <a:r>
              <a:rPr lang="en-US" sz="3200" b="1" dirty="0"/>
              <a:t>iPod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063E4D-2649-3AD0-48C0-4C10CE51A2DA}"/>
              </a:ext>
            </a:extLst>
          </p:cNvPr>
          <p:cNvSpPr txBox="1"/>
          <p:nvPr/>
        </p:nvSpPr>
        <p:spPr>
          <a:xfrm>
            <a:off x="1797760" y="5475233"/>
            <a:ext cx="148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MESSAGE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311F6-C2F1-8385-105C-9836F49F219C}"/>
              </a:ext>
            </a:extLst>
          </p:cNvPr>
          <p:cNvSpPr txBox="1"/>
          <p:nvPr/>
        </p:nvSpPr>
        <p:spPr>
          <a:xfrm>
            <a:off x="71983" y="166555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idea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56B31-B1B9-EADF-F8F7-7FCB63535C2E}"/>
              </a:ext>
            </a:extLst>
          </p:cNvPr>
          <p:cNvSpPr txBox="1"/>
          <p:nvPr/>
        </p:nvSpPr>
        <p:spPr>
          <a:xfrm>
            <a:off x="-12279" y="310941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E47AC1-C213-4F83-013D-024E7BC684B7}"/>
              </a:ext>
            </a:extLst>
          </p:cNvPr>
          <p:cNvSpPr txBox="1"/>
          <p:nvPr/>
        </p:nvSpPr>
        <p:spPr>
          <a:xfrm>
            <a:off x="54153" y="4010891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B5187-B4BD-1C61-0BC2-76F37E025BDB}"/>
              </a:ext>
            </a:extLst>
          </p:cNvPr>
          <p:cNvSpPr txBox="1"/>
          <p:nvPr/>
        </p:nvSpPr>
        <p:spPr>
          <a:xfrm>
            <a:off x="5899517" y="202603"/>
            <a:ext cx="5640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1 – COMPLETE THE GREEN PART</a:t>
            </a:r>
          </a:p>
        </p:txBody>
      </p:sp>
    </p:spTree>
    <p:extLst>
      <p:ext uri="{BB962C8B-B14F-4D97-AF65-F5344CB8AC3E}">
        <p14:creationId xmlns:p14="http://schemas.microsoft.com/office/powerpoint/2010/main" val="185172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56</TotalTime>
  <Words>123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PHEAKTRA.MAO</cp:lastModifiedBy>
  <cp:revision>8</cp:revision>
  <dcterms:created xsi:type="dcterms:W3CDTF">2023-05-04T11:02:47Z</dcterms:created>
  <dcterms:modified xsi:type="dcterms:W3CDTF">2023-05-10T09:20:53Z</dcterms:modified>
</cp:coreProperties>
</file>