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2" d="100"/>
          <a:sy n="72" d="100"/>
        </p:scale>
        <p:origin x="2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44569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 need encode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75500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black </a:t>
                      </a:r>
                    </a:p>
                    <a:p>
                      <a:r>
                        <a:rPr lang="en-GB" sz="2000" dirty="0"/>
                        <a:t>1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</a:t>
                      </a:r>
                    </a:p>
                    <a:p>
                      <a:r>
                        <a:rPr lang="en-GB" sz="2000" dirty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4747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1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 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3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2329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1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2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3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93616"/>
              </p:ext>
            </p:extLst>
          </p:nvPr>
        </p:nvGraphicFramePr>
        <p:xfrm>
          <a:off x="1118302" y="3578550"/>
          <a:ext cx="9906000" cy="24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279211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24789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Number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001</a:t>
                      </a:r>
                    </a:p>
                    <a:p>
                      <a:r>
                        <a:rPr lang="en-GB" sz="1100" dirty="0"/>
                        <a:t>010</a:t>
                      </a:r>
                    </a:p>
                    <a:p>
                      <a:r>
                        <a:rPr lang="en-GB" sz="1100" dirty="0"/>
                        <a:t>011</a:t>
                      </a:r>
                    </a:p>
                    <a:p>
                      <a:r>
                        <a:rPr lang="en-GB" sz="1100" dirty="0"/>
                        <a:t>100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1…3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02878"/>
              </p:ext>
            </p:extLst>
          </p:nvPr>
        </p:nvGraphicFramePr>
        <p:xfrm>
          <a:off x="1118302" y="3578550"/>
          <a:ext cx="9906000" cy="282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1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001</a:t>
                      </a:r>
                    </a:p>
                    <a:p>
                      <a:r>
                        <a:rPr lang="en-GB" sz="1100" dirty="0"/>
                        <a:t>010</a:t>
                      </a:r>
                    </a:p>
                    <a:p>
                      <a:r>
                        <a:rPr lang="en-GB" sz="1100" dirty="0"/>
                        <a:t>011</a:t>
                      </a:r>
                    </a:p>
                    <a:p>
                      <a:r>
                        <a:rPr lang="en-GB" sz="1100" dirty="0"/>
                        <a:t>100</a:t>
                      </a:r>
                    </a:p>
                    <a:p>
                      <a:r>
                        <a:rPr lang="en-GB" sz="1100" dirty="0"/>
                        <a:t>101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100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1…4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011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100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95923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1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 black</a:t>
                      </a:r>
                    </a:p>
                    <a:p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99266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  <a:p>
                      <a:pPr algn="l"/>
                      <a:r>
                        <a:rPr lang="en-US" sz="2000" dirty="0"/>
                        <a:t>Black position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black </a:t>
                      </a:r>
                    </a:p>
                    <a:p>
                      <a:r>
                        <a:rPr lang="en-GB" sz="2000" dirty="0"/>
                        <a:t>1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0785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Black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First 0</a:t>
                      </a:r>
                    </a:p>
                    <a:p>
                      <a:r>
                        <a:rPr lang="en-GB" sz="2000" dirty="0"/>
                        <a:t>Last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</a:t>
                      </a:r>
                    </a:p>
                    <a:p>
                      <a:r>
                        <a:rPr lang="en-GB" sz="2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23480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No need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193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 need encoding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6689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No need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52046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No need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27092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and white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 black </a:t>
                      </a:r>
                    </a:p>
                    <a:p>
                      <a:r>
                        <a:rPr lang="en-GB" sz="2000" dirty="0"/>
                        <a:t>1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</a:t>
                      </a:r>
                    </a:p>
                    <a:p>
                      <a:r>
                        <a:rPr lang="en-GB" sz="2000" dirty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790</Words>
  <Application>Microsoft Office PowerPoint</Application>
  <PresentationFormat>Widescreen</PresentationFormat>
  <Paragraphs>315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64</cp:revision>
  <dcterms:created xsi:type="dcterms:W3CDTF">2023-03-15T06:34:02Z</dcterms:created>
  <dcterms:modified xsi:type="dcterms:W3CDTF">2023-03-25T11:06:32Z</dcterms:modified>
</cp:coreProperties>
</file>