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56" r:id="rId3"/>
    <p:sldId id="257" r:id="rId4"/>
    <p:sldId id="264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423"/>
    <a:srgbClr val="8896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>
        <p:scale>
          <a:sx n="66" d="100"/>
          <a:sy n="66" d="100"/>
        </p:scale>
        <p:origin x="8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380EC-EE44-49DB-831B-6E99831A990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CFD32-E0E6-4697-91A0-FFF58B89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teacher and hello everyone my name is Mao </a:t>
            </a:r>
            <a:r>
              <a:rPr lang="en-GB" dirty="0" err="1"/>
              <a:t>Pheaktra</a:t>
            </a:r>
            <a:r>
              <a:rPr lang="en-GB" dirty="0"/>
              <a:t>. I am from class 2024C at PNC school.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FD32-E0E6-4697-91A0-FFF58B892F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4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US" dirty="0"/>
              <a:t>Instant Noodles are a popular dish because they are cheap, easy to cook and easy to buy on the street.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FD32-E0E6-4697-91A0-FFF58B892F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FD32-E0E6-4697-91A0-FFF58B892F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4346-58D1-6A69-0DC0-2B777DC93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80F30-B61C-D49C-F8D8-62B00A363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63AF-4D3B-5D41-2EDF-926896BA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3D8D-903F-7687-657D-22FD3A64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C9F5-2394-9C74-846F-C494BAB1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5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D944-D1A5-7487-2A9E-61FD69C4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3ED7D-919D-7C9D-DCD4-BB1D4D8F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B88F-C1D8-93FA-487E-716CD89E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7F69E-A102-ABED-4BBD-3BB11E7F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856D-311C-0427-7B75-1209B20D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6D7E8-8AF8-16FB-DE1C-0ADE71409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405AA-81A4-B0F2-DF8A-B7A5B1E4D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05EC-915A-A849-899A-E62342AE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6997-F99A-CD28-2134-C0914036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7735-4E35-C705-01DA-E81CA36F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FFFA-E324-FB34-6693-27B02A05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50E6-DD43-DEE1-6C1D-D1C7FB62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1A1F-3B74-DAF1-4E99-7312C4A5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0368-4171-FB73-FF41-7608278C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9D35F-0965-A9FF-07F7-49A3F3B2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EE84-8798-03E3-9749-52A47A4C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2E051-EF10-5ADF-41DB-41C19FB8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A4F8-64D6-DC40-39F9-3CA5C854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27714-CE3D-E86C-5414-0586E631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4D5BC-0A14-72F6-3AA5-23B97E5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3DC3-5873-857E-B271-CC3051CA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D1EC8-82DD-3BD5-FFEB-A4D3C46DA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F6238-A51A-2A9A-BA80-D287E81F0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A92EC-553F-C807-440C-D244FCF8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6217-33C3-7B46-54EB-63161D5E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A752A-A06B-3147-EF26-0A85433E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80DE-F83F-D0D5-576B-D1C91619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5654E-5C31-CA4B-3DA2-10EE13319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271A9-52E3-EA08-937C-52E719C1D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470FD-EF82-3250-C8A6-305229356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45CF8-39CB-8CBB-6083-9EBEF7373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AB959-89D0-364B-FE79-CF71E2E6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20A44-5716-82BE-3AF8-647BA481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353F7-53CF-CE97-4F8F-785E613C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5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539A-A33B-C684-6706-8EE676DD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BFE3D-B451-B888-7377-70229F9C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DF7C4-C6FA-5768-E853-DA6504B3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B6D68-777D-ADC6-A6B2-A66D3F03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1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E550A-DB7B-8A94-3AFA-6E258552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F06D0-EAC8-62DE-1559-E935B211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7D117-794B-A837-DA5A-9D3C2134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1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EE25-6EDF-E916-1505-CC903136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C58B-6E73-8923-A18A-EA3014C40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08349-C991-4E12-8640-0D1A5C1C3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95DF-D7BF-3860-C760-E50E8234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6AFE3-3020-B772-2458-39D4B645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638B-C8E3-DE5E-564A-EF7D740F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996F-28D8-147F-44B8-3F08D958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95F7E-1E80-C10C-A91C-CD6BA5FDE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62BD-6147-2037-C45D-C1769596E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36CAE-F118-98F5-EE80-30D3ECA4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F124B-1210-0D41-2E43-F98635D1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95805-1D0E-FA7D-57F5-BA50AF50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6828B-2708-2A0C-6ED7-C8ACC165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5B70-9EB2-4A8D-3E4E-47E68F67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C57D-FBA2-029F-91DF-C8259C5CA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CB708-1AFE-418B-B53E-F8D680EE93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ED75-A420-81E5-8973-8DB58B38F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D4C0-5626-B0EF-604B-3354B9024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8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63DEE0-254C-EE48-777D-AE004B8DE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10802887" cy="685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6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45ACEE-1109-907C-F785-02B3C2459E18}"/>
              </a:ext>
            </a:extLst>
          </p:cNvPr>
          <p:cNvSpPr/>
          <p:nvPr/>
        </p:nvSpPr>
        <p:spPr>
          <a:xfrm>
            <a:off x="0" y="-1"/>
            <a:ext cx="3313043" cy="6858000"/>
          </a:xfrm>
          <a:prstGeom prst="rect">
            <a:avLst/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A4608-907E-837F-F072-2288E2F5A8CF}"/>
              </a:ext>
            </a:extLst>
          </p:cNvPr>
          <p:cNvSpPr/>
          <p:nvPr/>
        </p:nvSpPr>
        <p:spPr>
          <a:xfrm>
            <a:off x="747806" y="231915"/>
            <a:ext cx="3313043" cy="5552661"/>
          </a:xfrm>
          <a:prstGeom prst="rect">
            <a:avLst/>
          </a:prstGeom>
          <a:solidFill>
            <a:srgbClr val="889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DDC77C-ABD6-0487-6909-66A4F6171EC3}"/>
              </a:ext>
            </a:extLst>
          </p:cNvPr>
          <p:cNvSpPr/>
          <p:nvPr/>
        </p:nvSpPr>
        <p:spPr>
          <a:xfrm>
            <a:off x="1098048" y="536713"/>
            <a:ext cx="3313043" cy="5552661"/>
          </a:xfrm>
          <a:prstGeom prst="rect">
            <a:avLst/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A3FF-AAE1-D3B9-1E27-AEA653209986}"/>
              </a:ext>
            </a:extLst>
          </p:cNvPr>
          <p:cNvSpPr/>
          <p:nvPr/>
        </p:nvSpPr>
        <p:spPr>
          <a:xfrm>
            <a:off x="1482830" y="921026"/>
            <a:ext cx="5156038" cy="540026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85" b="-83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EDDDF-2333-5A5B-C0D6-9B35DBDF1639}"/>
              </a:ext>
            </a:extLst>
          </p:cNvPr>
          <p:cNvSpPr/>
          <p:nvPr/>
        </p:nvSpPr>
        <p:spPr>
          <a:xfrm>
            <a:off x="6638868" y="2451652"/>
            <a:ext cx="5553132" cy="2199861"/>
          </a:xfrm>
          <a:prstGeom prst="rect">
            <a:avLst/>
          </a:prstGeom>
          <a:solidFill>
            <a:srgbClr val="5B642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107116-BBB9-E6D0-8708-8E1F42CCD94A}"/>
              </a:ext>
            </a:extLst>
          </p:cNvPr>
          <p:cNvSpPr txBox="1"/>
          <p:nvPr/>
        </p:nvSpPr>
        <p:spPr>
          <a:xfrm>
            <a:off x="6813989" y="2766752"/>
            <a:ext cx="52028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Disadvantages	   </a:t>
            </a:r>
          </a:p>
          <a:p>
            <a:pPr algn="r"/>
            <a:r>
              <a:rPr lang="en-GB" sz="4800" dirty="0">
                <a:solidFill>
                  <a:schemeClr val="bg1"/>
                </a:solidFill>
              </a:rPr>
              <a:t>  of noodles</a:t>
            </a:r>
          </a:p>
        </p:txBody>
      </p:sp>
    </p:spTree>
    <p:extLst>
      <p:ext uri="{BB962C8B-B14F-4D97-AF65-F5344CB8AC3E}">
        <p14:creationId xmlns:p14="http://schemas.microsoft.com/office/powerpoint/2010/main" val="305226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4606FB-443F-2BC2-C015-541FCF1D6984}"/>
              </a:ext>
            </a:extLst>
          </p:cNvPr>
          <p:cNvGrpSpPr/>
          <p:nvPr/>
        </p:nvGrpSpPr>
        <p:grpSpPr>
          <a:xfrm>
            <a:off x="2057693" y="2838008"/>
            <a:ext cx="8243667" cy="1186071"/>
            <a:chOff x="2053883" y="2835965"/>
            <a:chExt cx="8243667" cy="118607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FC261B2-B80D-28FE-3537-D92864A7AEA2}"/>
                </a:ext>
              </a:extLst>
            </p:cNvPr>
            <p:cNvSpPr/>
            <p:nvPr/>
          </p:nvSpPr>
          <p:spPr>
            <a:xfrm>
              <a:off x="2461846" y="2835965"/>
              <a:ext cx="7427742" cy="1186071"/>
            </a:xfrm>
            <a:prstGeom prst="roundRect">
              <a:avLst/>
            </a:prstGeom>
            <a:solidFill>
              <a:srgbClr val="5B64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43E8DB-45DE-5E65-F50D-D81E19141E97}"/>
                </a:ext>
              </a:extLst>
            </p:cNvPr>
            <p:cNvSpPr txBox="1"/>
            <p:nvPr/>
          </p:nvSpPr>
          <p:spPr>
            <a:xfrm>
              <a:off x="2053883" y="2914040"/>
              <a:ext cx="824366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dirty="0">
                  <a:solidFill>
                    <a:schemeClr val="bg1"/>
                  </a:solidFill>
                </a:rPr>
                <a:t>What is noodles?</a:t>
              </a:r>
              <a:endParaRPr 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Half Frame 7">
            <a:extLst>
              <a:ext uri="{FF2B5EF4-FFF2-40B4-BE49-F238E27FC236}">
                <a16:creationId xmlns:a16="http://schemas.microsoft.com/office/drawing/2014/main" id="{EDD1957B-B32A-6955-443E-8FDD3D50B325}"/>
              </a:ext>
            </a:extLst>
          </p:cNvPr>
          <p:cNvSpPr/>
          <p:nvPr/>
        </p:nvSpPr>
        <p:spPr>
          <a:xfrm>
            <a:off x="278296" y="185530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32BEE319-A0AA-62E8-A35C-EAC2B91966AE}"/>
              </a:ext>
            </a:extLst>
          </p:cNvPr>
          <p:cNvSpPr/>
          <p:nvPr/>
        </p:nvSpPr>
        <p:spPr>
          <a:xfrm rot="10800000">
            <a:off x="9442175" y="3955774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5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88657D94-991C-B72F-6620-DBA3E2928CC7}"/>
              </a:ext>
            </a:extLst>
          </p:cNvPr>
          <p:cNvSpPr/>
          <p:nvPr/>
        </p:nvSpPr>
        <p:spPr>
          <a:xfrm>
            <a:off x="278296" y="185530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5C599ECC-8BAA-B0AE-CBA5-8C34C1A61B99}"/>
              </a:ext>
            </a:extLst>
          </p:cNvPr>
          <p:cNvSpPr/>
          <p:nvPr/>
        </p:nvSpPr>
        <p:spPr>
          <a:xfrm rot="10800000">
            <a:off x="9442175" y="3955774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DF1FB-231B-2441-4CD9-F495953928E8}"/>
              </a:ext>
            </a:extLst>
          </p:cNvPr>
          <p:cNvSpPr txBox="1"/>
          <p:nvPr/>
        </p:nvSpPr>
        <p:spPr>
          <a:xfrm>
            <a:off x="1070779" y="610464"/>
            <a:ext cx="10416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5B6423"/>
                </a:solidFill>
              </a:rPr>
              <a:t>What are the health effects of eating a lot of noodles? </a:t>
            </a:r>
            <a:endParaRPr lang="en-US" sz="3600" dirty="0">
              <a:solidFill>
                <a:srgbClr val="5B6423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374D77-1F57-9BB8-0EC8-A4F71186EDBA}"/>
              </a:ext>
            </a:extLst>
          </p:cNvPr>
          <p:cNvGrpSpPr/>
          <p:nvPr/>
        </p:nvGrpSpPr>
        <p:grpSpPr>
          <a:xfrm>
            <a:off x="5312226" y="1763637"/>
            <a:ext cx="3686629" cy="783823"/>
            <a:chOff x="5312226" y="1763637"/>
            <a:chExt cx="3686629" cy="78382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D9A4F78-7BA9-8F0F-AA19-285C3331380A}"/>
                </a:ext>
              </a:extLst>
            </p:cNvPr>
            <p:cNvSpPr/>
            <p:nvPr/>
          </p:nvSpPr>
          <p:spPr>
            <a:xfrm>
              <a:off x="5312226" y="1763637"/>
              <a:ext cx="3686629" cy="783823"/>
            </a:xfrm>
            <a:prstGeom prst="roundRect">
              <a:avLst/>
            </a:prstGeom>
            <a:solidFill>
              <a:srgbClr val="5B64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ED1DC4-4049-B88A-96F0-7373996E52AE}"/>
                </a:ext>
              </a:extLst>
            </p:cNvPr>
            <p:cNvSpPr txBox="1"/>
            <p:nvPr/>
          </p:nvSpPr>
          <p:spPr>
            <a:xfrm>
              <a:off x="5924984" y="1857777"/>
              <a:ext cx="24649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bg1"/>
                  </a:solidFill>
                </a:rPr>
                <a:t>Heart disease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1649A-0401-2BA9-9FC2-DDA5E72EC563}"/>
              </a:ext>
            </a:extLst>
          </p:cNvPr>
          <p:cNvGrpSpPr/>
          <p:nvPr/>
        </p:nvGrpSpPr>
        <p:grpSpPr>
          <a:xfrm>
            <a:off x="5263794" y="3554786"/>
            <a:ext cx="3686629" cy="783823"/>
            <a:chOff x="4189738" y="3554786"/>
            <a:chExt cx="3686629" cy="7838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83E4962-E76E-2CE1-C9E8-A1033CFC7BC0}"/>
                </a:ext>
              </a:extLst>
            </p:cNvPr>
            <p:cNvSpPr/>
            <p:nvPr/>
          </p:nvSpPr>
          <p:spPr>
            <a:xfrm>
              <a:off x="4189738" y="3554786"/>
              <a:ext cx="3686629" cy="783823"/>
            </a:xfrm>
            <a:prstGeom prst="roundRect">
              <a:avLst/>
            </a:prstGeom>
            <a:solidFill>
              <a:srgbClr val="5B64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E6219F-6804-CF70-1EF4-5834485486A6}"/>
                </a:ext>
              </a:extLst>
            </p:cNvPr>
            <p:cNvSpPr txBox="1"/>
            <p:nvPr/>
          </p:nvSpPr>
          <p:spPr>
            <a:xfrm>
              <a:off x="4850928" y="3654311"/>
              <a:ext cx="24649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bg1"/>
                  </a:solidFill>
                </a:rPr>
                <a:t>High blood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7F650B-1A7E-F5BC-84C2-E13F6E10E33D}"/>
              </a:ext>
            </a:extLst>
          </p:cNvPr>
          <p:cNvGrpSpPr/>
          <p:nvPr/>
        </p:nvGrpSpPr>
        <p:grpSpPr>
          <a:xfrm>
            <a:off x="5263793" y="5389499"/>
            <a:ext cx="3686629" cy="783823"/>
            <a:chOff x="4189737" y="5389499"/>
            <a:chExt cx="3686629" cy="78382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E327190-173F-C7FD-E803-AD73E08903AB}"/>
                </a:ext>
              </a:extLst>
            </p:cNvPr>
            <p:cNvSpPr/>
            <p:nvPr/>
          </p:nvSpPr>
          <p:spPr>
            <a:xfrm>
              <a:off x="4189737" y="5389499"/>
              <a:ext cx="3686629" cy="783823"/>
            </a:xfrm>
            <a:prstGeom prst="roundRect">
              <a:avLst/>
            </a:prstGeom>
            <a:solidFill>
              <a:srgbClr val="5B64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AD0BCE-B339-AD67-478F-253BFB7EC0E4}"/>
                </a:ext>
              </a:extLst>
            </p:cNvPr>
            <p:cNvSpPr txBox="1"/>
            <p:nvPr/>
          </p:nvSpPr>
          <p:spPr>
            <a:xfrm>
              <a:off x="4850928" y="5450845"/>
              <a:ext cx="24649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bg1"/>
                  </a:solidFill>
                </a:rPr>
                <a:t>Cause cancer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641E5-4660-C7DA-95BB-9A9E374D75D5}"/>
              </a:ext>
            </a:extLst>
          </p:cNvPr>
          <p:cNvGrpSpPr/>
          <p:nvPr/>
        </p:nvGrpSpPr>
        <p:grpSpPr>
          <a:xfrm>
            <a:off x="3144708" y="1464365"/>
            <a:ext cx="1371600" cy="1371600"/>
            <a:chOff x="3144708" y="1464365"/>
            <a:chExt cx="1371600" cy="1371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18D595-17FC-E7F9-2722-674553A62519}"/>
                </a:ext>
              </a:extLst>
            </p:cNvPr>
            <p:cNvSpPr/>
            <p:nvPr/>
          </p:nvSpPr>
          <p:spPr>
            <a:xfrm>
              <a:off x="3144708" y="1464365"/>
              <a:ext cx="1371600" cy="1371600"/>
            </a:xfrm>
            <a:prstGeom prst="ellipse">
              <a:avLst/>
            </a:prstGeom>
            <a:noFill/>
            <a:ln w="76200">
              <a:solidFill>
                <a:srgbClr val="5B64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2" descr="Heart disease - Free healthcare and medical icons">
              <a:extLst>
                <a:ext uri="{FF2B5EF4-FFF2-40B4-BE49-F238E27FC236}">
                  <a16:creationId xmlns:a16="http://schemas.microsoft.com/office/drawing/2014/main" id="{88CFF67F-49CE-4048-1A78-85A908135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7403" y="1792717"/>
              <a:ext cx="714893" cy="71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DCB067-5918-66EE-FABB-65F40E7B2D1F}"/>
              </a:ext>
            </a:extLst>
          </p:cNvPr>
          <p:cNvGrpSpPr/>
          <p:nvPr/>
        </p:nvGrpSpPr>
        <p:grpSpPr>
          <a:xfrm>
            <a:off x="3144708" y="3260899"/>
            <a:ext cx="1371600" cy="1371600"/>
            <a:chOff x="2070652" y="3260899"/>
            <a:chExt cx="1371600" cy="13716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4FF55D-2D53-CD6A-8AEB-16786AEC471B}"/>
                </a:ext>
              </a:extLst>
            </p:cNvPr>
            <p:cNvSpPr/>
            <p:nvPr/>
          </p:nvSpPr>
          <p:spPr>
            <a:xfrm>
              <a:off x="2070652" y="3260899"/>
              <a:ext cx="1371600" cy="1371600"/>
            </a:xfrm>
            <a:prstGeom prst="ellipse">
              <a:avLst/>
            </a:prstGeom>
            <a:noFill/>
            <a:ln w="76200">
              <a:solidFill>
                <a:srgbClr val="5B64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075B625-C7C3-87AE-1FFB-077503E9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08" y="3605676"/>
              <a:ext cx="682044" cy="682044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A94B42-CD5A-F200-ED45-E53C05664F71}"/>
              </a:ext>
            </a:extLst>
          </p:cNvPr>
          <p:cNvGrpSpPr/>
          <p:nvPr/>
        </p:nvGrpSpPr>
        <p:grpSpPr>
          <a:xfrm>
            <a:off x="3144708" y="5057433"/>
            <a:ext cx="1371600" cy="1371600"/>
            <a:chOff x="2070652" y="5057433"/>
            <a:chExt cx="1371600" cy="1371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C460E3-5B17-DB3D-AF19-3657124284CB}"/>
                </a:ext>
              </a:extLst>
            </p:cNvPr>
            <p:cNvSpPr/>
            <p:nvPr/>
          </p:nvSpPr>
          <p:spPr>
            <a:xfrm>
              <a:off x="2070652" y="5057433"/>
              <a:ext cx="1371600" cy="1371600"/>
            </a:xfrm>
            <a:prstGeom prst="ellipse">
              <a:avLst/>
            </a:prstGeom>
            <a:noFill/>
            <a:ln w="76200">
              <a:solidFill>
                <a:srgbClr val="5B64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 descr="Cancer - Free medical icons">
              <a:extLst>
                <a:ext uri="{FF2B5EF4-FFF2-40B4-BE49-F238E27FC236}">
                  <a16:creationId xmlns:a16="http://schemas.microsoft.com/office/drawing/2014/main" id="{33559C6A-18AA-D709-73FC-3DDB83AE8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37" y="5389288"/>
              <a:ext cx="646332" cy="64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22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950182C6-4CF6-DB46-9C14-1149A6626615}"/>
              </a:ext>
            </a:extLst>
          </p:cNvPr>
          <p:cNvSpPr/>
          <p:nvPr/>
        </p:nvSpPr>
        <p:spPr>
          <a:xfrm>
            <a:off x="278296" y="185530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C9A686B4-1A77-7156-8B2A-F7A39ECBEE0F}"/>
              </a:ext>
            </a:extLst>
          </p:cNvPr>
          <p:cNvSpPr/>
          <p:nvPr/>
        </p:nvSpPr>
        <p:spPr>
          <a:xfrm rot="10800000">
            <a:off x="9442175" y="3955774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E28F3-4E21-88EB-5B59-527300D650FE}"/>
              </a:ext>
            </a:extLst>
          </p:cNvPr>
          <p:cNvSpPr txBox="1"/>
          <p:nvPr/>
        </p:nvSpPr>
        <p:spPr>
          <a:xfrm>
            <a:off x="3432516" y="2632335"/>
            <a:ext cx="55426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0" dirty="0">
                <a:solidFill>
                  <a:srgbClr val="5B6423"/>
                </a:solidFill>
              </a:rPr>
              <a:t>Conclusion</a:t>
            </a:r>
            <a:r>
              <a:rPr lang="en-GB" sz="3600" dirty="0"/>
              <a:t>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472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7E87A54B-8D69-8855-588E-10BAEA49CD22}"/>
              </a:ext>
            </a:extLst>
          </p:cNvPr>
          <p:cNvSpPr/>
          <p:nvPr/>
        </p:nvSpPr>
        <p:spPr>
          <a:xfrm>
            <a:off x="278296" y="185530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8A7C703E-D935-6001-824E-3FB2945F0F1E}"/>
              </a:ext>
            </a:extLst>
          </p:cNvPr>
          <p:cNvSpPr/>
          <p:nvPr/>
        </p:nvSpPr>
        <p:spPr>
          <a:xfrm rot="10800000">
            <a:off x="9442175" y="3955774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F1945-171E-6AFA-6285-66875D0E0D30}"/>
              </a:ext>
            </a:extLst>
          </p:cNvPr>
          <p:cNvSpPr txBox="1"/>
          <p:nvPr/>
        </p:nvSpPr>
        <p:spPr>
          <a:xfrm>
            <a:off x="3265714" y="1378942"/>
            <a:ext cx="65894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dirty="0">
                <a:solidFill>
                  <a:srgbClr val="5B6423"/>
                </a:solidFill>
              </a:rPr>
              <a:t>Thank You!</a:t>
            </a:r>
            <a:endParaRPr lang="en-US" sz="9600" dirty="0">
              <a:solidFill>
                <a:srgbClr val="5B6423"/>
              </a:solidFill>
            </a:endParaRPr>
          </a:p>
        </p:txBody>
      </p:sp>
      <p:sp>
        <p:nvSpPr>
          <p:cNvPr id="10" name="AutoShape 2" descr="Thank you Stock Photos, Royalty Free Thank you Images | Depositphotos">
            <a:extLst>
              <a:ext uri="{FF2B5EF4-FFF2-40B4-BE49-F238E27FC236}">
                <a16:creationId xmlns:a16="http://schemas.microsoft.com/office/drawing/2014/main" id="{1F60B977-FB3E-BE7D-AB7D-759A90B5C3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Cambodia 2023 Brand - Cambodia 2023 | Cambodia SEA Games">
            <a:extLst>
              <a:ext uri="{FF2B5EF4-FFF2-40B4-BE49-F238E27FC236}">
                <a16:creationId xmlns:a16="http://schemas.microsoft.com/office/drawing/2014/main" id="{B015015E-38A3-D8E1-EDEA-D5CB8590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9" y="2687344"/>
            <a:ext cx="3698621" cy="36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39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78</Words>
  <Application>Microsoft Office PowerPoint</Application>
  <PresentationFormat>Widescreen</PresentationFormat>
  <Paragraphs>14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PHEAKTRA.MAO</dc:creator>
  <cp:lastModifiedBy>PHEAKTRA.MAO</cp:lastModifiedBy>
  <cp:revision>5</cp:revision>
  <dcterms:created xsi:type="dcterms:W3CDTF">2023-05-29T13:47:43Z</dcterms:created>
  <dcterms:modified xsi:type="dcterms:W3CDTF">2023-05-30T09:52:42Z</dcterms:modified>
</cp:coreProperties>
</file>