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7" r:id="rId4"/>
    <p:sldId id="259" r:id="rId5"/>
    <p:sldId id="261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634"/>
    <a:srgbClr val="5B642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380EC-EE44-49DB-831B-6E99831A990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CFD32-E0E6-4697-91A0-FFF58B892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US" dirty="0"/>
              <a:t>Instant Noodles are a popular dish because they are cheap, easy to cook and easy to buy on the street.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CFD32-E0E6-4697-91A0-FFF58B892F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4346-58D1-6A69-0DC0-2B777DC93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80F30-B61C-D49C-F8D8-62B00A363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063AF-4D3B-5D41-2EDF-926896BA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3D8D-903F-7687-657D-22FD3A64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C9F5-2394-9C74-846F-C494BAB1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5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D944-D1A5-7487-2A9E-61FD69C4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3ED7D-919D-7C9D-DCD4-BB1D4D8F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B88F-C1D8-93FA-487E-716CD89E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7F69E-A102-ABED-4BBD-3BB11E7F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856D-311C-0427-7B75-1209B20D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6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6D7E8-8AF8-16FB-DE1C-0ADE71409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405AA-81A4-B0F2-DF8A-B7A5B1E4D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05EC-915A-A849-899A-E62342AE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6997-F99A-CD28-2134-C0914036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57735-4E35-C705-01DA-E81CA36F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6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FFFA-E324-FB34-6693-27B02A05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50E6-DD43-DEE1-6C1D-D1C7FB62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71A1F-3B74-DAF1-4E99-7312C4A5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0368-4171-FB73-FF41-7608278C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9D35F-0965-A9FF-07F7-49A3F3B2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3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EE84-8798-03E3-9749-52A47A4C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2E051-EF10-5ADF-41DB-41C19FB8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A4F8-64D6-DC40-39F9-3CA5C854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27714-CE3D-E86C-5414-0586E631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4D5BC-0A14-72F6-3AA5-23B97E5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3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3DC3-5873-857E-B271-CC3051CA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D1EC8-82DD-3BD5-FFEB-A4D3C46DA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F6238-A51A-2A9A-BA80-D287E81F0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A92EC-553F-C807-440C-D244FCF8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06217-33C3-7B46-54EB-63161D5E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A752A-A06B-3147-EF26-0A85433E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80DE-F83F-D0D5-576B-D1C91619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5654E-5C31-CA4B-3DA2-10EE13319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271A9-52E3-EA08-937C-52E719C1D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470FD-EF82-3250-C8A6-305229356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45CF8-39CB-8CBB-6083-9EBEF7373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AB959-89D0-364B-FE79-CF71E2E6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20A44-5716-82BE-3AF8-647BA481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353F7-53CF-CE97-4F8F-785E613C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5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539A-A33B-C684-6706-8EE676DD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BFE3D-B451-B888-7377-70229F9C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DF7C4-C6FA-5768-E853-DA6504B3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B6D68-777D-ADC6-A6B2-A66D3F03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1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E550A-DB7B-8A94-3AFA-6E258552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F06D0-EAC8-62DE-1559-E935B211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7D117-794B-A837-DA5A-9D3C2134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1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EE25-6EDF-E916-1505-CC903136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C58B-6E73-8923-A18A-EA3014C40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08349-C991-4E12-8640-0D1A5C1C3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C95DF-D7BF-3860-C760-E50E8234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6AFE3-3020-B772-2458-39D4B645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638B-C8E3-DE5E-564A-EF7D740F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996F-28D8-147F-44B8-3F08D958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95F7E-1E80-C10C-A91C-CD6BA5FDE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562BD-6147-2037-C45D-C1769596E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36CAE-F118-98F5-EE80-30D3ECA4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CB708-1AFE-418B-B53E-F8D680EE93E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F124B-1210-0D41-2E43-F98635D1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95805-1D0E-FA7D-57F5-BA50AF50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6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6828B-2708-2A0C-6ED7-C8ACC165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5B70-9EB2-4A8D-3E4E-47E68F676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C57D-FBA2-029F-91DF-C8259C5CA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CB708-1AFE-418B-B53E-F8D680EE93E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ED75-A420-81E5-8973-8DB58B38F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AD4C0-5626-B0EF-604B-3354B9024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7C21-E1E1-48BC-8408-3D80C906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8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35EC05-ADCD-EB15-CFC4-A4FEDAE7B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10802887" cy="685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8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96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45ACEE-1109-907C-F785-02B3C2459E18}"/>
              </a:ext>
            </a:extLst>
          </p:cNvPr>
          <p:cNvSpPr/>
          <p:nvPr/>
        </p:nvSpPr>
        <p:spPr>
          <a:xfrm>
            <a:off x="0" y="-1"/>
            <a:ext cx="3313043" cy="6858000"/>
          </a:xfrm>
          <a:prstGeom prst="rect">
            <a:avLst/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A4608-907E-837F-F072-2288E2F5A8CF}"/>
              </a:ext>
            </a:extLst>
          </p:cNvPr>
          <p:cNvSpPr/>
          <p:nvPr/>
        </p:nvSpPr>
        <p:spPr>
          <a:xfrm>
            <a:off x="747806" y="231915"/>
            <a:ext cx="3313043" cy="5552661"/>
          </a:xfrm>
          <a:prstGeom prst="rect">
            <a:avLst/>
          </a:prstGeom>
          <a:solidFill>
            <a:srgbClr val="889634"/>
          </a:solidFill>
          <a:ln w="38100">
            <a:solidFill>
              <a:srgbClr val="5B6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DDC77C-ABD6-0487-6909-66A4F6171EC3}"/>
              </a:ext>
            </a:extLst>
          </p:cNvPr>
          <p:cNvSpPr/>
          <p:nvPr/>
        </p:nvSpPr>
        <p:spPr>
          <a:xfrm>
            <a:off x="1098048" y="536713"/>
            <a:ext cx="3313043" cy="5552661"/>
          </a:xfrm>
          <a:prstGeom prst="rect">
            <a:avLst/>
          </a:prstGeom>
          <a:solidFill>
            <a:srgbClr val="5B6423"/>
          </a:solidFill>
          <a:ln w="28575">
            <a:solidFill>
              <a:srgbClr val="8896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A3FF-AAE1-D3B9-1E27-AEA653209986}"/>
              </a:ext>
            </a:extLst>
          </p:cNvPr>
          <p:cNvSpPr/>
          <p:nvPr/>
        </p:nvSpPr>
        <p:spPr>
          <a:xfrm>
            <a:off x="1482830" y="921026"/>
            <a:ext cx="5156038" cy="540026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385" b="-839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EDDDF-2333-5A5B-C0D6-9B35DBDF1639}"/>
              </a:ext>
            </a:extLst>
          </p:cNvPr>
          <p:cNvSpPr/>
          <p:nvPr/>
        </p:nvSpPr>
        <p:spPr>
          <a:xfrm>
            <a:off x="6638868" y="2451652"/>
            <a:ext cx="5553132" cy="2199861"/>
          </a:xfrm>
          <a:prstGeom prst="rect">
            <a:avLst/>
          </a:prstGeom>
          <a:solidFill>
            <a:srgbClr val="5B642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107116-BBB9-E6D0-8708-8E1F42CCD94A}"/>
              </a:ext>
            </a:extLst>
          </p:cNvPr>
          <p:cNvSpPr txBox="1"/>
          <p:nvPr/>
        </p:nvSpPr>
        <p:spPr>
          <a:xfrm>
            <a:off x="6813989" y="2766752"/>
            <a:ext cx="52028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Disadvantages	   </a:t>
            </a:r>
          </a:p>
          <a:p>
            <a:pPr algn="r"/>
            <a:r>
              <a:rPr lang="en-GB" sz="4800" dirty="0">
                <a:solidFill>
                  <a:schemeClr val="bg1"/>
                </a:solidFill>
              </a:rPr>
              <a:t>  of noodles</a:t>
            </a:r>
          </a:p>
        </p:txBody>
      </p:sp>
    </p:spTree>
    <p:extLst>
      <p:ext uri="{BB962C8B-B14F-4D97-AF65-F5344CB8AC3E}">
        <p14:creationId xmlns:p14="http://schemas.microsoft.com/office/powerpoint/2010/main" val="305226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43E8DB-45DE-5E65-F50D-D81E19141E97}"/>
              </a:ext>
            </a:extLst>
          </p:cNvPr>
          <p:cNvSpPr txBox="1"/>
          <p:nvPr/>
        </p:nvSpPr>
        <p:spPr>
          <a:xfrm>
            <a:off x="92765" y="263233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>
                <a:solidFill>
                  <a:srgbClr val="5B6423"/>
                </a:solidFill>
              </a:rPr>
              <a:t>What is noodles?</a:t>
            </a:r>
            <a:endParaRPr lang="en-US" sz="8000" dirty="0">
              <a:solidFill>
                <a:srgbClr val="5B6423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EDD1957B-B32A-6955-443E-8FDD3D50B325}"/>
              </a:ext>
            </a:extLst>
          </p:cNvPr>
          <p:cNvSpPr/>
          <p:nvPr/>
        </p:nvSpPr>
        <p:spPr>
          <a:xfrm>
            <a:off x="278296" y="185530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32BEE319-A0AA-62E8-A35C-EAC2B91966AE}"/>
              </a:ext>
            </a:extLst>
          </p:cNvPr>
          <p:cNvSpPr/>
          <p:nvPr/>
        </p:nvSpPr>
        <p:spPr>
          <a:xfrm rot="10800000">
            <a:off x="9442175" y="3955774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5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7872DF34-2675-4ACF-5395-50AF37A9DA2B}"/>
              </a:ext>
            </a:extLst>
          </p:cNvPr>
          <p:cNvSpPr/>
          <p:nvPr/>
        </p:nvSpPr>
        <p:spPr>
          <a:xfrm>
            <a:off x="278296" y="185530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4C387F66-58C1-3B74-6FDC-28DB335DD79C}"/>
              </a:ext>
            </a:extLst>
          </p:cNvPr>
          <p:cNvSpPr/>
          <p:nvPr/>
        </p:nvSpPr>
        <p:spPr>
          <a:xfrm rot="10800000">
            <a:off x="9442175" y="3955774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DD783-D6D6-26CF-651D-0D40630505DA}"/>
              </a:ext>
            </a:extLst>
          </p:cNvPr>
          <p:cNvSpPr txBox="1"/>
          <p:nvPr/>
        </p:nvSpPr>
        <p:spPr>
          <a:xfrm>
            <a:off x="672547" y="609602"/>
            <a:ext cx="904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5B6423"/>
                </a:solidFill>
              </a:rPr>
              <a:t>What are chemical in a packet of noodles?</a:t>
            </a:r>
            <a:endParaRPr lang="en-US" sz="3600" dirty="0">
              <a:solidFill>
                <a:srgbClr val="5B6423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43BD053-6BD4-CA7F-E85C-D29D4169F231}"/>
              </a:ext>
            </a:extLst>
          </p:cNvPr>
          <p:cNvSpPr/>
          <p:nvPr/>
        </p:nvSpPr>
        <p:spPr>
          <a:xfrm rot="21317792">
            <a:off x="2929372" y="2389829"/>
            <a:ext cx="3550266" cy="3483771"/>
          </a:xfrm>
          <a:prstGeom prst="arc">
            <a:avLst>
              <a:gd name="adj1" fmla="val 15932461"/>
              <a:gd name="adj2" fmla="val 4361035"/>
            </a:avLst>
          </a:prstGeom>
          <a:ln w="76200">
            <a:solidFill>
              <a:srgbClr val="5B6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920565-13A1-23EB-E763-086C59C57375}"/>
              </a:ext>
            </a:extLst>
          </p:cNvPr>
          <p:cNvGrpSpPr/>
          <p:nvPr/>
        </p:nvGrpSpPr>
        <p:grpSpPr>
          <a:xfrm>
            <a:off x="5042073" y="2272648"/>
            <a:ext cx="457200" cy="457200"/>
            <a:chOff x="4519919" y="2547083"/>
            <a:chExt cx="274320" cy="274320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DAB8E08C-C8B3-02A7-BD61-2A97F3FB2A27}"/>
                </a:ext>
              </a:extLst>
            </p:cNvPr>
            <p:cNvSpPr/>
            <p:nvPr/>
          </p:nvSpPr>
          <p:spPr>
            <a:xfrm>
              <a:off x="4519919" y="2547083"/>
              <a:ext cx="274320" cy="274320"/>
            </a:xfrm>
            <a:prstGeom prst="flowChartConnector">
              <a:avLst/>
            </a:prstGeom>
            <a:solidFill>
              <a:srgbClr val="8896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46703B8-752B-B907-55DA-FB68E5698E07}"/>
                </a:ext>
              </a:extLst>
            </p:cNvPr>
            <p:cNvSpPr/>
            <p:nvPr/>
          </p:nvSpPr>
          <p:spPr>
            <a:xfrm>
              <a:off x="4543969" y="2569943"/>
              <a:ext cx="226219" cy="228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CFA026AE-5E06-4588-9F6B-123FEE18DF41}"/>
              </a:ext>
            </a:extLst>
          </p:cNvPr>
          <p:cNvGrpSpPr/>
          <p:nvPr/>
        </p:nvGrpSpPr>
        <p:grpSpPr>
          <a:xfrm>
            <a:off x="5910807" y="2916372"/>
            <a:ext cx="457200" cy="457200"/>
            <a:chOff x="5252989" y="3160736"/>
            <a:chExt cx="274320" cy="274320"/>
          </a:xfrm>
        </p:grpSpPr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ED3B1725-2BCC-947E-611A-3D17A1C3CF33}"/>
                </a:ext>
              </a:extLst>
            </p:cNvPr>
            <p:cNvSpPr/>
            <p:nvPr/>
          </p:nvSpPr>
          <p:spPr>
            <a:xfrm>
              <a:off x="5252989" y="3160736"/>
              <a:ext cx="274320" cy="274320"/>
            </a:xfrm>
            <a:prstGeom prst="flowChartConnector">
              <a:avLst/>
            </a:prstGeom>
            <a:solidFill>
              <a:srgbClr val="8896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74251FD-EB4A-18E8-5C08-97A158851CC6}"/>
                </a:ext>
              </a:extLst>
            </p:cNvPr>
            <p:cNvSpPr/>
            <p:nvPr/>
          </p:nvSpPr>
          <p:spPr>
            <a:xfrm>
              <a:off x="5276523" y="3182328"/>
              <a:ext cx="226219" cy="228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91DFD27A-0B03-A69D-7037-D99693623405}"/>
              </a:ext>
            </a:extLst>
          </p:cNvPr>
          <p:cNvGrpSpPr/>
          <p:nvPr/>
        </p:nvGrpSpPr>
        <p:grpSpPr>
          <a:xfrm>
            <a:off x="6225784" y="3970533"/>
            <a:ext cx="457200" cy="457200"/>
            <a:chOff x="5458258" y="4083086"/>
            <a:chExt cx="274320" cy="274320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3FD808FA-8624-DBA2-40C0-3F3E048479CD}"/>
                </a:ext>
              </a:extLst>
            </p:cNvPr>
            <p:cNvSpPr/>
            <p:nvPr/>
          </p:nvSpPr>
          <p:spPr>
            <a:xfrm>
              <a:off x="5458258" y="4083086"/>
              <a:ext cx="274320" cy="274320"/>
            </a:xfrm>
            <a:prstGeom prst="flowChartConnector">
              <a:avLst/>
            </a:prstGeom>
            <a:solidFill>
              <a:srgbClr val="8896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2D985B-27F1-71CE-A4AA-6D3DF238E4E3}"/>
                </a:ext>
              </a:extLst>
            </p:cNvPr>
            <p:cNvSpPr/>
            <p:nvPr/>
          </p:nvSpPr>
          <p:spPr>
            <a:xfrm>
              <a:off x="5479851" y="4105946"/>
              <a:ext cx="226219" cy="228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85E4D6F2-0BCF-D209-3260-C62C56E9C028}"/>
              </a:ext>
            </a:extLst>
          </p:cNvPr>
          <p:cNvGrpSpPr/>
          <p:nvPr/>
        </p:nvGrpSpPr>
        <p:grpSpPr>
          <a:xfrm>
            <a:off x="5869955" y="4975898"/>
            <a:ext cx="457200" cy="457200"/>
            <a:chOff x="5105336" y="4934593"/>
            <a:chExt cx="274320" cy="274320"/>
          </a:xfrm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5DD994AD-DE34-2D8F-058F-61FFBDBD567B}"/>
                </a:ext>
              </a:extLst>
            </p:cNvPr>
            <p:cNvSpPr/>
            <p:nvPr/>
          </p:nvSpPr>
          <p:spPr>
            <a:xfrm>
              <a:off x="5105336" y="4934593"/>
              <a:ext cx="274320" cy="274320"/>
            </a:xfrm>
            <a:prstGeom prst="flowChartConnector">
              <a:avLst/>
            </a:prstGeom>
            <a:solidFill>
              <a:srgbClr val="8896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55FAC1-B1D3-B8B9-BB3F-08D96E2059EB}"/>
                </a:ext>
              </a:extLst>
            </p:cNvPr>
            <p:cNvSpPr/>
            <p:nvPr/>
          </p:nvSpPr>
          <p:spPr>
            <a:xfrm>
              <a:off x="5129386" y="4957453"/>
              <a:ext cx="226219" cy="228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ECD348-3502-14B5-1C54-F4BE74E38BF6}"/>
              </a:ext>
            </a:extLst>
          </p:cNvPr>
          <p:cNvGrpSpPr/>
          <p:nvPr/>
        </p:nvGrpSpPr>
        <p:grpSpPr>
          <a:xfrm>
            <a:off x="5482120" y="1845195"/>
            <a:ext cx="2478156" cy="475718"/>
            <a:chOff x="4608394" y="1936314"/>
            <a:chExt cx="2478156" cy="475718"/>
          </a:xfrm>
        </p:grpSpPr>
        <p:sp>
          <p:nvSpPr>
            <p:cNvPr id="1024" name="Rectangle: Rounded Corners 1023">
              <a:extLst>
                <a:ext uri="{FF2B5EF4-FFF2-40B4-BE49-F238E27FC236}">
                  <a16:creationId xmlns:a16="http://schemas.microsoft.com/office/drawing/2014/main" id="{9EBE5B6C-38AC-8D74-0F92-2C9CBCA574CE}"/>
                </a:ext>
              </a:extLst>
            </p:cNvPr>
            <p:cNvSpPr/>
            <p:nvPr/>
          </p:nvSpPr>
          <p:spPr>
            <a:xfrm>
              <a:off x="4608394" y="1936314"/>
              <a:ext cx="2478156" cy="461665"/>
            </a:xfrm>
            <a:prstGeom prst="roundRect">
              <a:avLst/>
            </a:prstGeom>
            <a:solidFill>
              <a:srgbClr val="5B64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08C073-FDB4-595E-8F95-665DE0FE6397}"/>
                </a:ext>
              </a:extLst>
            </p:cNvPr>
            <p:cNvSpPr txBox="1"/>
            <p:nvPr/>
          </p:nvSpPr>
          <p:spPr>
            <a:xfrm>
              <a:off x="4726972" y="1950367"/>
              <a:ext cx="2240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Contain Sodium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17A78B-C860-00DC-6723-95AB3EED1295}"/>
              </a:ext>
            </a:extLst>
          </p:cNvPr>
          <p:cNvGrpSpPr/>
          <p:nvPr/>
        </p:nvGrpSpPr>
        <p:grpSpPr>
          <a:xfrm>
            <a:off x="6565685" y="2685048"/>
            <a:ext cx="2478156" cy="461666"/>
            <a:chOff x="5550843" y="2802462"/>
            <a:chExt cx="2478156" cy="461666"/>
          </a:xfrm>
        </p:grpSpPr>
        <p:sp>
          <p:nvSpPr>
            <p:cNvPr id="1025" name="Rectangle: Rounded Corners 1024">
              <a:extLst>
                <a:ext uri="{FF2B5EF4-FFF2-40B4-BE49-F238E27FC236}">
                  <a16:creationId xmlns:a16="http://schemas.microsoft.com/office/drawing/2014/main" id="{0C988272-F561-8B4E-6D32-20FF9170736C}"/>
                </a:ext>
              </a:extLst>
            </p:cNvPr>
            <p:cNvSpPr/>
            <p:nvPr/>
          </p:nvSpPr>
          <p:spPr>
            <a:xfrm>
              <a:off x="5550843" y="2802463"/>
              <a:ext cx="2478156" cy="461665"/>
            </a:xfrm>
            <a:prstGeom prst="roundRect">
              <a:avLst/>
            </a:prstGeom>
            <a:solidFill>
              <a:srgbClr val="5B64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44D26D-69BB-89E2-67F6-F74B0592231D}"/>
                </a:ext>
              </a:extLst>
            </p:cNvPr>
            <p:cNvSpPr txBox="1"/>
            <p:nvPr/>
          </p:nvSpPr>
          <p:spPr>
            <a:xfrm>
              <a:off x="5829194" y="2802462"/>
              <a:ext cx="188814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Carbohydrate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B968F7-C575-7C5F-A7EF-F4F9C1CED528}"/>
              </a:ext>
            </a:extLst>
          </p:cNvPr>
          <p:cNvGrpSpPr/>
          <p:nvPr/>
        </p:nvGrpSpPr>
        <p:grpSpPr>
          <a:xfrm>
            <a:off x="6823501" y="3733683"/>
            <a:ext cx="2478156" cy="464305"/>
            <a:chOff x="5850345" y="3654561"/>
            <a:chExt cx="2478156" cy="464305"/>
          </a:xfrm>
        </p:grpSpPr>
        <p:sp>
          <p:nvSpPr>
            <p:cNvPr id="1027" name="Rectangle: Rounded Corners 1026">
              <a:extLst>
                <a:ext uri="{FF2B5EF4-FFF2-40B4-BE49-F238E27FC236}">
                  <a16:creationId xmlns:a16="http://schemas.microsoft.com/office/drawing/2014/main" id="{7C36BE68-F42F-031A-4CC8-E616C7A7318F}"/>
                </a:ext>
              </a:extLst>
            </p:cNvPr>
            <p:cNvSpPr/>
            <p:nvPr/>
          </p:nvSpPr>
          <p:spPr>
            <a:xfrm>
              <a:off x="5850345" y="3654561"/>
              <a:ext cx="2478156" cy="461665"/>
            </a:xfrm>
            <a:prstGeom prst="roundRect">
              <a:avLst/>
            </a:prstGeom>
            <a:solidFill>
              <a:srgbClr val="5B64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8E98E25-B082-8510-86EC-83C8E3E5B505}"/>
                </a:ext>
              </a:extLst>
            </p:cNvPr>
            <p:cNvSpPr txBox="1"/>
            <p:nvPr/>
          </p:nvSpPr>
          <p:spPr>
            <a:xfrm>
              <a:off x="6469707" y="3657201"/>
              <a:ext cx="12509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Calories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A48D94-126E-2BEE-45C1-9DF82E9B74A7}"/>
              </a:ext>
            </a:extLst>
          </p:cNvPr>
          <p:cNvGrpSpPr/>
          <p:nvPr/>
        </p:nvGrpSpPr>
        <p:grpSpPr>
          <a:xfrm>
            <a:off x="6514877" y="4726743"/>
            <a:ext cx="2478156" cy="461666"/>
            <a:chOff x="5756991" y="4579823"/>
            <a:chExt cx="2478156" cy="461666"/>
          </a:xfrm>
        </p:grpSpPr>
        <p:sp>
          <p:nvSpPr>
            <p:cNvPr id="1028" name="Rectangle: Rounded Corners 1027">
              <a:extLst>
                <a:ext uri="{FF2B5EF4-FFF2-40B4-BE49-F238E27FC236}">
                  <a16:creationId xmlns:a16="http://schemas.microsoft.com/office/drawing/2014/main" id="{EC5526ED-E103-2E90-76C5-BA5BE4795682}"/>
                </a:ext>
              </a:extLst>
            </p:cNvPr>
            <p:cNvSpPr/>
            <p:nvPr/>
          </p:nvSpPr>
          <p:spPr>
            <a:xfrm>
              <a:off x="5756991" y="4579824"/>
              <a:ext cx="2478156" cy="461665"/>
            </a:xfrm>
            <a:prstGeom prst="roundRect">
              <a:avLst/>
            </a:prstGeom>
            <a:solidFill>
              <a:srgbClr val="5B64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77CFB1-3FC8-BF6F-9518-F744C4574108}"/>
                </a:ext>
              </a:extLst>
            </p:cNvPr>
            <p:cNvSpPr txBox="1"/>
            <p:nvPr/>
          </p:nvSpPr>
          <p:spPr>
            <a:xfrm>
              <a:off x="6318576" y="4579823"/>
              <a:ext cx="157777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Thiamine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526221-7256-A188-A6CC-9C7F27A5AA1D}"/>
              </a:ext>
            </a:extLst>
          </p:cNvPr>
          <p:cNvGrpSpPr/>
          <p:nvPr/>
        </p:nvGrpSpPr>
        <p:grpSpPr>
          <a:xfrm>
            <a:off x="3073493" y="2795504"/>
            <a:ext cx="2743200" cy="2743200"/>
            <a:chOff x="3073493" y="2795504"/>
            <a:chExt cx="2743200" cy="27432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8B00E64-4C51-4C1E-E5FE-139FD9E79612}"/>
                </a:ext>
              </a:extLst>
            </p:cNvPr>
            <p:cNvSpPr/>
            <p:nvPr/>
          </p:nvSpPr>
          <p:spPr>
            <a:xfrm>
              <a:off x="3073493" y="2795504"/>
              <a:ext cx="2743200" cy="2743200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5B64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A1500A0-DB67-E2E6-9FE3-1273E7000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317" y="3204439"/>
              <a:ext cx="1968514" cy="19685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5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AAA9D347-A68A-E965-A4FD-F889BD997E04}"/>
              </a:ext>
            </a:extLst>
          </p:cNvPr>
          <p:cNvSpPr/>
          <p:nvPr/>
        </p:nvSpPr>
        <p:spPr>
          <a:xfrm>
            <a:off x="278296" y="185530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F730B801-6158-52DF-CE6C-57A005B755BF}"/>
              </a:ext>
            </a:extLst>
          </p:cNvPr>
          <p:cNvSpPr/>
          <p:nvPr/>
        </p:nvSpPr>
        <p:spPr>
          <a:xfrm rot="10800000">
            <a:off x="9442175" y="3955774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D845B-F042-FBDB-742D-E2CA22369CDA}"/>
              </a:ext>
            </a:extLst>
          </p:cNvPr>
          <p:cNvSpPr txBox="1"/>
          <p:nvPr/>
        </p:nvSpPr>
        <p:spPr>
          <a:xfrm>
            <a:off x="960986" y="581674"/>
            <a:ext cx="8481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5B6423"/>
                </a:solidFill>
              </a:rPr>
              <a:t>What are impacts of eating a lot of noodles? </a:t>
            </a:r>
            <a:endParaRPr lang="en-US" sz="3600" dirty="0">
              <a:solidFill>
                <a:srgbClr val="5B6423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E833BD-1326-256A-5689-F5759EE5A299}"/>
              </a:ext>
            </a:extLst>
          </p:cNvPr>
          <p:cNvGrpSpPr/>
          <p:nvPr/>
        </p:nvGrpSpPr>
        <p:grpSpPr>
          <a:xfrm>
            <a:off x="5312226" y="1763637"/>
            <a:ext cx="3686629" cy="783823"/>
            <a:chOff x="4238170" y="1763637"/>
            <a:chExt cx="3686629" cy="78382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93AC6B-B2B7-B5AB-4455-36F272232E37}"/>
                </a:ext>
              </a:extLst>
            </p:cNvPr>
            <p:cNvSpPr/>
            <p:nvPr/>
          </p:nvSpPr>
          <p:spPr>
            <a:xfrm>
              <a:off x="4238170" y="1763637"/>
              <a:ext cx="3686629" cy="783823"/>
            </a:xfrm>
            <a:prstGeom prst="roundRect">
              <a:avLst/>
            </a:prstGeom>
            <a:solidFill>
              <a:srgbClr val="5B64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84EDF6-7B2A-9697-B40A-BA3C77E79AE1}"/>
                </a:ext>
              </a:extLst>
            </p:cNvPr>
            <p:cNvSpPr txBox="1"/>
            <p:nvPr/>
          </p:nvSpPr>
          <p:spPr>
            <a:xfrm>
              <a:off x="4850928" y="1857777"/>
              <a:ext cx="24649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bg1"/>
                  </a:solidFill>
                </a:rPr>
                <a:t>Heart disease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9AA02E-4AD3-47F7-B750-629B9B681F6C}"/>
              </a:ext>
            </a:extLst>
          </p:cNvPr>
          <p:cNvGrpSpPr/>
          <p:nvPr/>
        </p:nvGrpSpPr>
        <p:grpSpPr>
          <a:xfrm>
            <a:off x="5263794" y="3554786"/>
            <a:ext cx="3686629" cy="783823"/>
            <a:chOff x="4189738" y="3554786"/>
            <a:chExt cx="3686629" cy="7838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0B22504-3BE1-CEA6-A6B3-8BFED18111F2}"/>
                </a:ext>
              </a:extLst>
            </p:cNvPr>
            <p:cNvSpPr/>
            <p:nvPr/>
          </p:nvSpPr>
          <p:spPr>
            <a:xfrm>
              <a:off x="4189738" y="3554786"/>
              <a:ext cx="3686629" cy="783823"/>
            </a:xfrm>
            <a:prstGeom prst="roundRect">
              <a:avLst/>
            </a:prstGeom>
            <a:solidFill>
              <a:srgbClr val="5B64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6DBF1E-01F7-C66B-BCDC-531C8752628C}"/>
                </a:ext>
              </a:extLst>
            </p:cNvPr>
            <p:cNvSpPr txBox="1"/>
            <p:nvPr/>
          </p:nvSpPr>
          <p:spPr>
            <a:xfrm>
              <a:off x="4850928" y="3654311"/>
              <a:ext cx="24649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bg1"/>
                  </a:solidFill>
                </a:rPr>
                <a:t>High blood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5A0188-93B3-F01A-66DB-5494D66A5672}"/>
              </a:ext>
            </a:extLst>
          </p:cNvPr>
          <p:cNvGrpSpPr/>
          <p:nvPr/>
        </p:nvGrpSpPr>
        <p:grpSpPr>
          <a:xfrm>
            <a:off x="5263793" y="5389499"/>
            <a:ext cx="3686629" cy="783823"/>
            <a:chOff x="4189737" y="5389499"/>
            <a:chExt cx="3686629" cy="78382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D28EEA2-BA2D-BA06-EA36-2F7D0079C836}"/>
                </a:ext>
              </a:extLst>
            </p:cNvPr>
            <p:cNvSpPr/>
            <p:nvPr/>
          </p:nvSpPr>
          <p:spPr>
            <a:xfrm>
              <a:off x="4189737" y="5389499"/>
              <a:ext cx="3686629" cy="783823"/>
            </a:xfrm>
            <a:prstGeom prst="roundRect">
              <a:avLst/>
            </a:prstGeom>
            <a:solidFill>
              <a:srgbClr val="5B64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B6CB72-ADE3-3B06-49A7-07627B6FB2D6}"/>
                </a:ext>
              </a:extLst>
            </p:cNvPr>
            <p:cNvSpPr txBox="1"/>
            <p:nvPr/>
          </p:nvSpPr>
          <p:spPr>
            <a:xfrm>
              <a:off x="4850928" y="5450845"/>
              <a:ext cx="246490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200" dirty="0">
                  <a:solidFill>
                    <a:schemeClr val="bg1"/>
                  </a:solidFill>
                </a:rPr>
                <a:t>Cause cancer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5610A-D3D5-A6A0-28D4-5F6072368294}"/>
              </a:ext>
            </a:extLst>
          </p:cNvPr>
          <p:cNvGrpSpPr/>
          <p:nvPr/>
        </p:nvGrpSpPr>
        <p:grpSpPr>
          <a:xfrm>
            <a:off x="3144708" y="1464365"/>
            <a:ext cx="1371600" cy="1371600"/>
            <a:chOff x="2070652" y="1464365"/>
            <a:chExt cx="1371600" cy="1371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4A7322-A47E-BE7E-D441-427593D264B9}"/>
                </a:ext>
              </a:extLst>
            </p:cNvPr>
            <p:cNvSpPr/>
            <p:nvPr/>
          </p:nvSpPr>
          <p:spPr>
            <a:xfrm>
              <a:off x="2070652" y="1464365"/>
              <a:ext cx="1371600" cy="1371600"/>
            </a:xfrm>
            <a:prstGeom prst="ellipse">
              <a:avLst/>
            </a:prstGeom>
            <a:noFill/>
            <a:ln w="76200">
              <a:solidFill>
                <a:srgbClr val="5B64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2" descr="Heart disease - Free healthcare and medical icons">
              <a:extLst>
                <a:ext uri="{FF2B5EF4-FFF2-40B4-BE49-F238E27FC236}">
                  <a16:creationId xmlns:a16="http://schemas.microsoft.com/office/drawing/2014/main" id="{C0EB2EA1-45A3-1C5B-7024-54F85EAE7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3347" y="1792717"/>
              <a:ext cx="714893" cy="71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CAD5AE-3769-AAF8-67CE-EB47BA8FDEFC}"/>
              </a:ext>
            </a:extLst>
          </p:cNvPr>
          <p:cNvGrpSpPr/>
          <p:nvPr/>
        </p:nvGrpSpPr>
        <p:grpSpPr>
          <a:xfrm>
            <a:off x="3144708" y="3260899"/>
            <a:ext cx="1371600" cy="1371600"/>
            <a:chOff x="2070652" y="3260899"/>
            <a:chExt cx="1371600" cy="13716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4EA17B-8C06-3702-5EA2-3739D831F8E8}"/>
                </a:ext>
              </a:extLst>
            </p:cNvPr>
            <p:cNvSpPr/>
            <p:nvPr/>
          </p:nvSpPr>
          <p:spPr>
            <a:xfrm>
              <a:off x="2070652" y="3260899"/>
              <a:ext cx="1371600" cy="1371600"/>
            </a:xfrm>
            <a:prstGeom prst="ellipse">
              <a:avLst/>
            </a:prstGeom>
            <a:noFill/>
            <a:ln w="76200">
              <a:solidFill>
                <a:srgbClr val="5B64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05D298A-289F-9AA0-46A5-F761461E4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7308" y="3605676"/>
              <a:ext cx="682044" cy="682044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FC65A0-EE85-7006-3969-9A1CAC3E3A5A}"/>
              </a:ext>
            </a:extLst>
          </p:cNvPr>
          <p:cNvGrpSpPr/>
          <p:nvPr/>
        </p:nvGrpSpPr>
        <p:grpSpPr>
          <a:xfrm>
            <a:off x="3144708" y="5057433"/>
            <a:ext cx="1371600" cy="1371600"/>
            <a:chOff x="2070652" y="5057433"/>
            <a:chExt cx="1371600" cy="13716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F1C335-A661-3AF1-8353-15EC4FBEBF8B}"/>
                </a:ext>
              </a:extLst>
            </p:cNvPr>
            <p:cNvSpPr/>
            <p:nvPr/>
          </p:nvSpPr>
          <p:spPr>
            <a:xfrm>
              <a:off x="2070652" y="5057433"/>
              <a:ext cx="1371600" cy="1371600"/>
            </a:xfrm>
            <a:prstGeom prst="ellipse">
              <a:avLst/>
            </a:prstGeom>
            <a:noFill/>
            <a:ln w="76200">
              <a:solidFill>
                <a:srgbClr val="5B64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" descr="Cancer - Free medical icons">
              <a:extLst>
                <a:ext uri="{FF2B5EF4-FFF2-40B4-BE49-F238E27FC236}">
                  <a16:creationId xmlns:a16="http://schemas.microsoft.com/office/drawing/2014/main" id="{55D31C77-B502-FF29-50A6-352DBEB6A0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737" y="5389288"/>
              <a:ext cx="646332" cy="64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708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3E51E381-B791-9D2B-71BB-736205004091}"/>
              </a:ext>
            </a:extLst>
          </p:cNvPr>
          <p:cNvSpPr/>
          <p:nvPr/>
        </p:nvSpPr>
        <p:spPr>
          <a:xfrm>
            <a:off x="278296" y="185530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3E4769D2-22B7-74B9-8A21-080D5827B8A6}"/>
              </a:ext>
            </a:extLst>
          </p:cNvPr>
          <p:cNvSpPr/>
          <p:nvPr/>
        </p:nvSpPr>
        <p:spPr>
          <a:xfrm rot="10800000">
            <a:off x="9442175" y="3955774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D6418-4F84-C280-7366-5315687E66F6}"/>
              </a:ext>
            </a:extLst>
          </p:cNvPr>
          <p:cNvSpPr txBox="1"/>
          <p:nvPr/>
        </p:nvSpPr>
        <p:spPr>
          <a:xfrm>
            <a:off x="1209821" y="2021491"/>
            <a:ext cx="1033975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7800" dirty="0">
                <a:solidFill>
                  <a:srgbClr val="5B6423"/>
                </a:solidFill>
              </a:rPr>
              <a:t>Do you want to have a </a:t>
            </a:r>
            <a:r>
              <a:rPr lang="en-GB" sz="7800" b="1" dirty="0">
                <a:solidFill>
                  <a:srgbClr val="5B6423"/>
                </a:solidFill>
              </a:rPr>
              <a:t>good health</a:t>
            </a:r>
            <a:r>
              <a:rPr lang="en-GB" sz="7800" dirty="0">
                <a:solidFill>
                  <a:srgbClr val="5B6423"/>
                </a:solidFill>
              </a:rPr>
              <a:t>?</a:t>
            </a:r>
            <a:r>
              <a:rPr lang="en-GB" sz="7800" dirty="0"/>
              <a:t>  </a:t>
            </a:r>
            <a:endParaRPr lang="en-US" sz="7800" dirty="0"/>
          </a:p>
        </p:txBody>
      </p:sp>
    </p:spTree>
    <p:extLst>
      <p:ext uri="{BB962C8B-B14F-4D97-AF65-F5344CB8AC3E}">
        <p14:creationId xmlns:p14="http://schemas.microsoft.com/office/powerpoint/2010/main" val="410315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667B21A4-6AF4-2FD2-C628-38C8A0F8DE17}"/>
              </a:ext>
            </a:extLst>
          </p:cNvPr>
          <p:cNvSpPr/>
          <p:nvPr/>
        </p:nvSpPr>
        <p:spPr>
          <a:xfrm>
            <a:off x="278296" y="185530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009BE0C9-D029-C460-387E-B3D6BC944F92}"/>
              </a:ext>
            </a:extLst>
          </p:cNvPr>
          <p:cNvSpPr/>
          <p:nvPr/>
        </p:nvSpPr>
        <p:spPr>
          <a:xfrm rot="10800000">
            <a:off x="9442175" y="3955774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99999-BC6E-C5F9-9C33-368211185F06}"/>
              </a:ext>
            </a:extLst>
          </p:cNvPr>
          <p:cNvSpPr txBox="1"/>
          <p:nvPr/>
        </p:nvSpPr>
        <p:spPr>
          <a:xfrm>
            <a:off x="3432516" y="2632335"/>
            <a:ext cx="55426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0" dirty="0">
                <a:solidFill>
                  <a:srgbClr val="5B6423"/>
                </a:solidFill>
              </a:rPr>
              <a:t>Conclusion</a:t>
            </a:r>
            <a:r>
              <a:rPr lang="en-GB" sz="3600" dirty="0"/>
              <a:t>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84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201924F6-9574-BF69-270A-9DE7B390EF00}"/>
              </a:ext>
            </a:extLst>
          </p:cNvPr>
          <p:cNvSpPr/>
          <p:nvPr/>
        </p:nvSpPr>
        <p:spPr>
          <a:xfrm>
            <a:off x="278296" y="185530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D6626641-B64A-3C0F-648C-229965C7AC4C}"/>
              </a:ext>
            </a:extLst>
          </p:cNvPr>
          <p:cNvSpPr/>
          <p:nvPr/>
        </p:nvSpPr>
        <p:spPr>
          <a:xfrm rot="10800000">
            <a:off x="9442175" y="3955774"/>
            <a:ext cx="2478156" cy="2650435"/>
          </a:xfrm>
          <a:prstGeom prst="halfFrame">
            <a:avLst>
              <a:gd name="adj1" fmla="val 8453"/>
              <a:gd name="adj2" fmla="val 8770"/>
            </a:avLst>
          </a:prstGeom>
          <a:solidFill>
            <a:srgbClr val="5B6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36CA9-CBFD-4022-3763-49B4CABDC792}"/>
              </a:ext>
            </a:extLst>
          </p:cNvPr>
          <p:cNvSpPr txBox="1"/>
          <p:nvPr/>
        </p:nvSpPr>
        <p:spPr>
          <a:xfrm>
            <a:off x="3265714" y="1378942"/>
            <a:ext cx="65894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dirty="0">
                <a:solidFill>
                  <a:srgbClr val="5B6423"/>
                </a:solidFill>
              </a:rPr>
              <a:t>Thank You!</a:t>
            </a:r>
            <a:endParaRPr lang="en-US" sz="9600" dirty="0">
              <a:solidFill>
                <a:srgbClr val="5B6423"/>
              </a:solidFill>
            </a:endParaRPr>
          </a:p>
        </p:txBody>
      </p:sp>
      <p:pic>
        <p:nvPicPr>
          <p:cNvPr id="7" name="Picture 6" descr="Cambodia 2023 Brand - Cambodia 2023 | Cambodia SEA Games">
            <a:extLst>
              <a:ext uri="{FF2B5EF4-FFF2-40B4-BE49-F238E27FC236}">
                <a16:creationId xmlns:a16="http://schemas.microsoft.com/office/drawing/2014/main" id="{A6B63C54-7896-CEFB-0FE4-9B6BFE1AA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689" y="2687344"/>
            <a:ext cx="3698621" cy="36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9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77</Words>
  <Application>Microsoft Office PowerPoint</Application>
  <PresentationFormat>Widescreen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PHEAKTRA.MAO</dc:creator>
  <cp:lastModifiedBy>PHEAKTRA.MAO</cp:lastModifiedBy>
  <cp:revision>8</cp:revision>
  <dcterms:created xsi:type="dcterms:W3CDTF">2023-05-29T13:47:43Z</dcterms:created>
  <dcterms:modified xsi:type="dcterms:W3CDTF">2023-05-31T11:51:58Z</dcterms:modified>
</cp:coreProperties>
</file>