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5" r:id="rId4"/>
    <p:sldId id="270" r:id="rId5"/>
    <p:sldId id="26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C"/>
    <a:srgbClr val="181717"/>
    <a:srgbClr val="A5C7A4"/>
    <a:srgbClr val="657E92"/>
    <a:srgbClr val="A5B7C5"/>
    <a:srgbClr val="E95555"/>
    <a:srgbClr val="000000"/>
    <a:srgbClr val="3B3838"/>
    <a:srgbClr val="BFBFB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4348-2DE8-55AA-5870-7F45A868D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151F7-E4E4-9833-E986-D48718377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09AFA-51AA-CD1C-43C1-020BE53E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BAC1-087D-4C05-8004-201282F04642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ED676-09D4-A0A3-E56D-9AF68D4A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BB5A4-3C29-5B86-5F46-91CCAC4B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62F1-406D-4552-B1EA-FED9DFFA2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6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221D-1F1F-364A-BACC-CE6435C6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F0EF2-0F7E-FB94-0FEB-46B2053DF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60AA-0A5C-7A0F-FC5B-18DA690B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BAC1-087D-4C05-8004-201282F04642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B2A26-9EB7-00D7-2E7D-9A0F4701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5CE86-EEA3-6DA5-F98F-1BEBD7DB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62F1-406D-4552-B1EA-FED9DFFA2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7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86E3C-A2EF-B51A-1A6B-7C1D960D1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34FAA-69D0-45D6-C3E9-B5425258A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31A9D-3B53-26FD-13E3-792FE302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BAC1-087D-4C05-8004-201282F04642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0C6DE-A0D5-2574-546E-55CA5CF7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A60CF-7C0C-34ED-F7A2-4072F149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62F1-406D-4552-B1EA-FED9DFFA2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4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4B96-E4F7-F05A-C6D7-D94B0F1A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224AE-0826-B535-F328-29836AC51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C91C2-4307-FDBB-EABD-E6F5FDA9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BAC1-087D-4C05-8004-201282F04642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A3611-2833-C933-F853-CC2BA975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39EC8-5448-5BD9-922C-0C597A5C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62F1-406D-4552-B1EA-FED9DFFA2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5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9686-3E5E-97B2-1E71-CBFB4A03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16D54-240B-7D02-2C6A-ED6639521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41D3E-444B-CF7D-63B9-7FEE6B93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BAC1-087D-4C05-8004-201282F04642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9F9F-5DCB-FFBC-C438-B6F2000F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DE970-D963-21F1-24B5-AC5B27B6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62F1-406D-4552-B1EA-FED9DFFA2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9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05D8-624A-480A-DCAE-E818F317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D29E8-CD97-97FA-7477-04EE614E4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87C07-80F8-9940-455D-A24E4C34F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9B383-F61E-C4A4-888C-DA1DACE6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BAC1-087D-4C05-8004-201282F04642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E2588-8742-B818-3DB3-C52165A9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6F293-FB23-F1D7-7F12-4E189587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62F1-406D-4552-B1EA-FED9DFFA2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1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0DFB-B455-B598-4484-247325ED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C57E6-EC40-6468-C443-C9CE800DD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9DB6C-2816-F527-BAE1-B9E414AB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8C751-D4FF-4446-400E-5C679A42B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17CDD-15D3-5512-BD97-DD857EAB0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5EFA8-F9D8-25B4-25DF-6C92CFBC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BAC1-087D-4C05-8004-201282F04642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48C6A-50D1-EC5F-5C32-30A44257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C056E-6709-BE92-280C-EC13DB4B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62F1-406D-4552-B1EA-FED9DFFA2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2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1F6E-D9B6-E9FE-6809-532AA304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32774-12CE-B2AA-5E84-708D657C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BAC1-087D-4C05-8004-201282F04642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BD994-F3AB-408F-BC46-EE368E6B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4B843-20B2-5AE5-5EE1-C25B3D46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62F1-406D-4552-B1EA-FED9DFFA2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3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FDA1DB-5A2D-FB75-BBE7-1B04B687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BAC1-087D-4C05-8004-201282F04642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3EE01C-A996-B782-5330-9C4CDE88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10D9A-EF1F-AB15-7EC4-9CA475B7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62F1-406D-4552-B1EA-FED9DFFA2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2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C79A-6660-23C2-5180-0200058C9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CAE03-E203-6CD6-2F5D-A9E142D2F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02CAF-1C25-AB06-4153-E946FEA69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F7EFD-2FFB-A3B5-CA37-BED8B100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BAC1-087D-4C05-8004-201282F04642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2E36F-6FC3-80FE-35C3-D6A335D0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4C8F7-BF13-60E5-4681-D90DF3C0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62F1-406D-4552-B1EA-FED9DFFA2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5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89C6-A397-FA58-7CAA-DBAA070C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D5195-812D-9C4A-48B2-9F5510692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95B0F-5710-5138-B06F-23E714033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9F3BD-C3DB-9537-9E90-A28B0928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BAC1-087D-4C05-8004-201282F04642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5E40D-E6D6-4C25-C29D-1C3EE0AA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3F104-7214-5DE6-762B-909EA74C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62F1-406D-4552-B1EA-FED9DFFA2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9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1339D-847C-31A9-97A7-3664D70A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FCB88-ACD6-53EA-61AF-F7AAB8DCA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78347-A685-055A-B764-AF0CDDE0B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1BAC1-087D-4C05-8004-201282F04642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9BF0D-9CF5-CACC-222D-465D19F0E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9E72B-6860-D147-3861-4462BECB9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262F1-406D-4552-B1EA-FED9DFFA2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36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A889D96-0D75-1265-5F42-B5E23767890D}"/>
              </a:ext>
            </a:extLst>
          </p:cNvPr>
          <p:cNvSpPr/>
          <p:nvPr/>
        </p:nvSpPr>
        <p:spPr>
          <a:xfrm>
            <a:off x="-30216" y="-1"/>
            <a:ext cx="5156038" cy="685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3B7494-B1FE-D304-47F7-954BD5AF4207}"/>
              </a:ext>
            </a:extLst>
          </p:cNvPr>
          <p:cNvGrpSpPr/>
          <p:nvPr/>
        </p:nvGrpSpPr>
        <p:grpSpPr>
          <a:xfrm>
            <a:off x="5452437" y="2264129"/>
            <a:ext cx="6552255" cy="2307771"/>
            <a:chOff x="5359673" y="1177455"/>
            <a:chExt cx="6552255" cy="230777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D4559E-F9C6-2EA7-C6C9-F1C144CF98A0}"/>
                </a:ext>
              </a:extLst>
            </p:cNvPr>
            <p:cNvSpPr/>
            <p:nvPr/>
          </p:nvSpPr>
          <p:spPr>
            <a:xfrm>
              <a:off x="5359673" y="1177455"/>
              <a:ext cx="6371773" cy="2307771"/>
            </a:xfrm>
            <a:prstGeom prst="rect">
              <a:avLst/>
            </a:prstGeom>
            <a:solidFill>
              <a:srgbClr val="000000">
                <a:alpha val="9804"/>
              </a:srgbClr>
            </a:solidFill>
            <a:ln>
              <a:solidFill>
                <a:schemeClr val="tx1"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DE4B88-F57A-5C43-991A-F81598CA4AE4}"/>
                </a:ext>
              </a:extLst>
            </p:cNvPr>
            <p:cNvSpPr txBox="1"/>
            <p:nvPr/>
          </p:nvSpPr>
          <p:spPr>
            <a:xfrm>
              <a:off x="5810249" y="1464157"/>
              <a:ext cx="6101679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181717"/>
                  </a:solidFill>
                </a:rPr>
                <a:t>Disadvantages 				     of noodles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360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362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BAE89399-EDEC-D723-EE75-18048C34FED0}"/>
              </a:ext>
            </a:extLst>
          </p:cNvPr>
          <p:cNvSpPr/>
          <p:nvPr/>
        </p:nvSpPr>
        <p:spPr>
          <a:xfrm>
            <a:off x="1304966" y="2053889"/>
            <a:ext cx="2304288" cy="2300499"/>
          </a:xfrm>
          <a:prstGeom prst="ellipse">
            <a:avLst/>
          </a:prstGeom>
          <a:solidFill>
            <a:schemeClr val="bg1"/>
          </a:solidFill>
          <a:ln w="762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BF8D82-8C9C-1D91-7496-271BD5E5C85D}"/>
              </a:ext>
            </a:extLst>
          </p:cNvPr>
          <p:cNvSpPr txBox="1"/>
          <p:nvPr/>
        </p:nvSpPr>
        <p:spPr>
          <a:xfrm>
            <a:off x="1317175" y="4699659"/>
            <a:ext cx="2974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i="0" dirty="0">
                <a:solidFill>
                  <a:srgbClr val="181717"/>
                </a:solidFill>
                <a:effectLst/>
              </a:rPr>
              <a:t>Heart disease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8E207C-3B4C-EDA4-2EBE-91469FE6B795}"/>
              </a:ext>
            </a:extLst>
          </p:cNvPr>
          <p:cNvSpPr txBox="1"/>
          <p:nvPr/>
        </p:nvSpPr>
        <p:spPr>
          <a:xfrm>
            <a:off x="282712" y="154323"/>
            <a:ext cx="116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181717"/>
                </a:solidFill>
              </a:rPr>
              <a:t>What are of our health when we eat too much noodle?</a:t>
            </a:r>
            <a:endParaRPr lang="en-US" sz="4000" dirty="0">
              <a:solidFill>
                <a:srgbClr val="181717"/>
              </a:solidFill>
            </a:endParaRPr>
          </a:p>
        </p:txBody>
      </p:sp>
      <p:pic>
        <p:nvPicPr>
          <p:cNvPr id="29" name="Picture 2" descr="Heart disease - Free healthcare and medical icons">
            <a:extLst>
              <a:ext uri="{FF2B5EF4-FFF2-40B4-BE49-F238E27FC236}">
                <a16:creationId xmlns:a16="http://schemas.microsoft.com/office/drawing/2014/main" id="{AF13930F-FE9B-B17D-C724-B743FCFFA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68" y="2536796"/>
            <a:ext cx="1334684" cy="133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72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65D635E-2B87-0D71-6292-7C8FD1991A07}"/>
              </a:ext>
            </a:extLst>
          </p:cNvPr>
          <p:cNvSpPr/>
          <p:nvPr/>
        </p:nvSpPr>
        <p:spPr>
          <a:xfrm>
            <a:off x="4936595" y="2053889"/>
            <a:ext cx="2304288" cy="2300499"/>
          </a:xfrm>
          <a:prstGeom prst="ellipse">
            <a:avLst/>
          </a:prstGeom>
          <a:solidFill>
            <a:schemeClr val="bg1"/>
          </a:solidFill>
          <a:ln w="762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25DB73-E5C2-4017-2F3F-3F6E8D62F813}"/>
              </a:ext>
            </a:extLst>
          </p:cNvPr>
          <p:cNvSpPr/>
          <p:nvPr/>
        </p:nvSpPr>
        <p:spPr>
          <a:xfrm>
            <a:off x="1304966" y="2053889"/>
            <a:ext cx="2304288" cy="2300499"/>
          </a:xfrm>
          <a:prstGeom prst="ellipse">
            <a:avLst/>
          </a:prstGeom>
          <a:solidFill>
            <a:schemeClr val="bg1"/>
          </a:solidFill>
          <a:ln w="762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20C88-7E3D-1013-4264-724AF4F66972}"/>
              </a:ext>
            </a:extLst>
          </p:cNvPr>
          <p:cNvSpPr txBox="1"/>
          <p:nvPr/>
        </p:nvSpPr>
        <p:spPr>
          <a:xfrm>
            <a:off x="1317175" y="4699659"/>
            <a:ext cx="2974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i="0" dirty="0">
                <a:solidFill>
                  <a:srgbClr val="181717"/>
                </a:solidFill>
                <a:effectLst/>
              </a:rPr>
              <a:t>Heart disease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B609F-9E3C-0A88-6A7C-8BBA52047F1C}"/>
              </a:ext>
            </a:extLst>
          </p:cNvPr>
          <p:cNvSpPr txBox="1"/>
          <p:nvPr/>
        </p:nvSpPr>
        <p:spPr>
          <a:xfrm>
            <a:off x="4479991" y="4646133"/>
            <a:ext cx="30038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i="0" dirty="0">
                <a:solidFill>
                  <a:srgbClr val="181717"/>
                </a:solidFill>
                <a:effectLst/>
              </a:rPr>
              <a:t>High Blood         Pressure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991E1-646D-F009-19E1-C0E0BF1C8D80}"/>
              </a:ext>
            </a:extLst>
          </p:cNvPr>
          <p:cNvSpPr txBox="1"/>
          <p:nvPr/>
        </p:nvSpPr>
        <p:spPr>
          <a:xfrm>
            <a:off x="282712" y="154323"/>
            <a:ext cx="116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181717"/>
                </a:solidFill>
              </a:rPr>
              <a:t>What are of our health when we eat too much noodle?</a:t>
            </a:r>
            <a:endParaRPr lang="en-US" sz="4000" dirty="0">
              <a:solidFill>
                <a:srgbClr val="181717"/>
              </a:solidFill>
            </a:endParaRPr>
          </a:p>
        </p:txBody>
      </p:sp>
      <p:pic>
        <p:nvPicPr>
          <p:cNvPr id="9" name="Picture 2" descr="Heart disease - Free healthcare and medical icons">
            <a:extLst>
              <a:ext uri="{FF2B5EF4-FFF2-40B4-BE49-F238E27FC236}">
                <a16:creationId xmlns:a16="http://schemas.microsoft.com/office/drawing/2014/main" id="{2EA4C333-E585-830D-F417-4A46C1A56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68" y="2536796"/>
            <a:ext cx="1334684" cy="133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DD56D1-CA47-5C56-57F8-B087D96FD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85" y="2578855"/>
            <a:ext cx="1329229" cy="132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6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9BB41FE-E026-1CCC-9C69-A445D1557FB1}"/>
              </a:ext>
            </a:extLst>
          </p:cNvPr>
          <p:cNvSpPr/>
          <p:nvPr/>
        </p:nvSpPr>
        <p:spPr>
          <a:xfrm>
            <a:off x="8568224" y="2107126"/>
            <a:ext cx="2304288" cy="2300499"/>
          </a:xfrm>
          <a:prstGeom prst="ellipse">
            <a:avLst/>
          </a:prstGeom>
          <a:solidFill>
            <a:schemeClr val="bg1"/>
          </a:solidFill>
          <a:ln w="762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B653EE-C67C-6306-587B-9E613BBDB364}"/>
              </a:ext>
            </a:extLst>
          </p:cNvPr>
          <p:cNvSpPr/>
          <p:nvPr/>
        </p:nvSpPr>
        <p:spPr>
          <a:xfrm>
            <a:off x="4936595" y="2053889"/>
            <a:ext cx="2304288" cy="2300499"/>
          </a:xfrm>
          <a:prstGeom prst="ellipse">
            <a:avLst/>
          </a:prstGeom>
          <a:solidFill>
            <a:schemeClr val="bg1"/>
          </a:solidFill>
          <a:ln w="762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298418-3110-7DC6-2D70-0A3BA001F437}"/>
              </a:ext>
            </a:extLst>
          </p:cNvPr>
          <p:cNvSpPr/>
          <p:nvPr/>
        </p:nvSpPr>
        <p:spPr>
          <a:xfrm>
            <a:off x="1304966" y="2053889"/>
            <a:ext cx="2304288" cy="2300499"/>
          </a:xfrm>
          <a:prstGeom prst="ellipse">
            <a:avLst/>
          </a:prstGeom>
          <a:solidFill>
            <a:schemeClr val="bg1"/>
          </a:solidFill>
          <a:ln w="762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57D22-C860-6DBF-CAA8-4643CA32BDB9}"/>
              </a:ext>
            </a:extLst>
          </p:cNvPr>
          <p:cNvSpPr txBox="1"/>
          <p:nvPr/>
        </p:nvSpPr>
        <p:spPr>
          <a:xfrm>
            <a:off x="1317175" y="4699659"/>
            <a:ext cx="2974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i="0" dirty="0">
                <a:solidFill>
                  <a:srgbClr val="181717"/>
                </a:solidFill>
                <a:effectLst/>
              </a:rPr>
              <a:t>Heart disease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684D3-FBA5-00FB-2C8C-E7683A703B6A}"/>
              </a:ext>
            </a:extLst>
          </p:cNvPr>
          <p:cNvSpPr txBox="1"/>
          <p:nvPr/>
        </p:nvSpPr>
        <p:spPr>
          <a:xfrm>
            <a:off x="4479991" y="4646133"/>
            <a:ext cx="30038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i="0" dirty="0">
                <a:solidFill>
                  <a:srgbClr val="181717"/>
                </a:solidFill>
                <a:effectLst/>
              </a:rPr>
              <a:t>High Blood         Pressure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DDA90-3D02-EAFD-1783-040B88CC9066}"/>
              </a:ext>
            </a:extLst>
          </p:cNvPr>
          <p:cNvSpPr txBox="1"/>
          <p:nvPr/>
        </p:nvSpPr>
        <p:spPr>
          <a:xfrm>
            <a:off x="8381057" y="4646133"/>
            <a:ext cx="3003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i="0" dirty="0">
                <a:solidFill>
                  <a:srgbClr val="181717"/>
                </a:solidFill>
                <a:effectLst/>
              </a:rPr>
              <a:t>Causes cancer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2F59D-EAFA-A347-B5BC-5CA89A5F2F50}"/>
              </a:ext>
            </a:extLst>
          </p:cNvPr>
          <p:cNvSpPr txBox="1"/>
          <p:nvPr/>
        </p:nvSpPr>
        <p:spPr>
          <a:xfrm>
            <a:off x="282712" y="154323"/>
            <a:ext cx="116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181717"/>
                </a:solidFill>
              </a:rPr>
              <a:t>What are of our health when we eat too much noodle?</a:t>
            </a:r>
            <a:endParaRPr lang="en-US" sz="4000" dirty="0">
              <a:solidFill>
                <a:srgbClr val="181717"/>
              </a:solidFill>
            </a:endParaRPr>
          </a:p>
        </p:txBody>
      </p:sp>
      <p:pic>
        <p:nvPicPr>
          <p:cNvPr id="11" name="Picture 2" descr="Cancer - Free medical icons">
            <a:extLst>
              <a:ext uri="{FF2B5EF4-FFF2-40B4-BE49-F238E27FC236}">
                <a16:creationId xmlns:a16="http://schemas.microsoft.com/office/drawing/2014/main" id="{51FCFD2B-2910-7E08-ED8E-95D8A03A1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373" y="2511145"/>
            <a:ext cx="1360335" cy="136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eart disease - Free healthcare and medical icons">
            <a:extLst>
              <a:ext uri="{FF2B5EF4-FFF2-40B4-BE49-F238E27FC236}">
                <a16:creationId xmlns:a16="http://schemas.microsoft.com/office/drawing/2014/main" id="{78BAFC88-ADCB-2577-0CCE-B789EFB47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68" y="2536796"/>
            <a:ext cx="1334684" cy="133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E50A0B-B7EA-D5DF-ED78-C13E5A0FE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85" y="2578855"/>
            <a:ext cx="1329229" cy="132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7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8402DD-8D80-3A7A-6929-5A5F019AC911}"/>
              </a:ext>
            </a:extLst>
          </p:cNvPr>
          <p:cNvSpPr txBox="1"/>
          <p:nvPr/>
        </p:nvSpPr>
        <p:spPr>
          <a:xfrm>
            <a:off x="649357" y="225289"/>
            <a:ext cx="4452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solidFill>
                  <a:srgbClr val="181717"/>
                </a:solidFill>
              </a:rPr>
              <a:t>Conclusion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4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59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PHEAKTRA.MAO</dc:creator>
  <cp:lastModifiedBy>PHEAKTRA.MAO</cp:lastModifiedBy>
  <cp:revision>11</cp:revision>
  <dcterms:created xsi:type="dcterms:W3CDTF">2023-05-26T13:27:10Z</dcterms:created>
  <dcterms:modified xsi:type="dcterms:W3CDTF">2023-05-30T09:12:40Z</dcterms:modified>
</cp:coreProperties>
</file>