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6" r:id="rId3"/>
    <p:sldId id="259" r:id="rId4"/>
    <p:sldId id="260" r:id="rId5"/>
    <p:sldId id="261" r:id="rId6"/>
    <p:sldId id="265" r:id="rId7"/>
    <p:sldId id="272" r:id="rId8"/>
    <p:sldId id="269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E54"/>
    <a:srgbClr val="C95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9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E0E00-E8FB-496D-BDB1-B04B0E1FCF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067C5-AE62-4A3C-B36B-23BDC715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92D050"/>
                </a:solidFill>
                <a:effectLst/>
                <a:latin typeface="sofia-pro"/>
              </a:rPr>
              <a:t>Healthy food </a:t>
            </a:r>
            <a:r>
              <a:rPr lang="en-US" sz="1200" i="0" dirty="0">
                <a:solidFill>
                  <a:srgbClr val="363636"/>
                </a:solidFill>
                <a:effectLst/>
                <a:latin typeface="sofia-pro"/>
              </a:rPr>
              <a:t>is food that gives you all the nutrients you need to stay healthy, feel well and have plenty of energy.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067C5-AE62-4A3C-B36B-23BDC715D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Whole grains 30%</a:t>
            </a:r>
          </a:p>
          <a:p>
            <a:r>
              <a:rPr lang="en-GB" dirty="0"/>
              <a:t>Proteins 20%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067C5-AE62-4A3C-B36B-23BDC715D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067C5-AE62-4A3C-B36B-23BDC715D5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067C5-AE62-4A3C-B36B-23BDC715D5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DD54-9E20-B7B3-5880-5CFF75B25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76088-0087-302C-1253-7875590C1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CEE8-22E6-2819-FB0E-D76F57DE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F123-0533-2FCF-BF77-5C8985B4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B31F-F7B3-7DAA-FE2A-C2FCD48C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8CEA-7ED4-D25E-608E-9FE8CDC6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69A68-A703-A208-20F3-158141B2F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F84C-FE8C-C4A0-167B-7D313034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B14F-85C1-7934-60D8-8348C825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9C50-8FD5-18BE-328E-912BFD42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2670A-26C5-B827-30C1-347F1B424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6662F-17A6-7730-0ABC-ADF7D94E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FC4A-EA31-B1E3-969B-95AB5319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A3ED7-C685-7CD3-5CD9-3C224F0E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B5C6-B2FB-47EA-E054-9CC02BBF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7762-D613-29B8-1FEE-F92A3739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7F6E-EDCF-B461-C86D-757D8E0C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7EE5-0C36-E311-E529-64440D7F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DD41-561B-C257-C7D2-BC3B7CB5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F425-E6BA-150E-9B16-9A5B0502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7F47-014B-3AAE-CA50-8ED85D30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B629F-B5F9-30AB-EA62-9BF9C6120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A4360-2646-71A8-7F83-C286E7AC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D83D-E9B9-E150-4452-2D91A64A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10688-5995-618E-38DB-356C293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A733-2D3C-460A-93AD-51F72957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F535-8789-0853-EF03-F0DAA778F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6E6A-9C34-F3D6-041B-C8D8785F2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0ABAF-5726-28EE-F9AB-9297D35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F894-89B9-BCDF-DB99-824F6297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F9648-2787-BAE9-9BF3-526D6E57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AA4B-E8AB-3138-034B-CEDD6C7B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42075-3792-5941-FC2E-8108B47D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A40F3-739C-C0F9-2D35-F95F451E1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00AF5-0404-C42E-1AAB-A2911F6BA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6C61E-A75B-9179-FCA2-62B096506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6D78A-5715-ED29-0FF3-36F03F7A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AFC62-B1BC-4F61-38A8-AF58080F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F3CE8-5B58-60F0-3B6A-0C0D1207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D7EA-C729-1D22-F5A1-BB260A6D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B83E5-6039-EB0C-AD4F-321677A1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AE7FD-5B63-59AB-8E51-5BA40A92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AB681-A56F-2E17-C628-AF9F4891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CBF52-30A4-0663-C389-8F343701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D1864-08CA-2DBD-2D7F-85FFEB25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EECAD-30E5-403F-411C-5CCAE79C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E993-C7AE-D5B4-3DB9-FF1C850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7838-9CB5-171A-7A03-0B452E41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DEC1D-C8C6-19E8-163A-38F14BA0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03EC9-4624-84DF-949E-87B83426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D99E3-CA65-7834-D629-24892600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7E656-BBA4-1E24-ECAA-48957F02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1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F2A6-0E7C-94F2-A328-812D9430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88CFE-AF75-CE5E-9D35-FB8028BEF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E1899-6706-815E-A8FD-0DEAE443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F14CF-9338-B01E-6B00-D9BEDD16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1581C-344E-637D-5591-60E7E5CE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A9C5F-03C5-7B16-154D-82B9B70E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4BD16-A17C-96DA-B71C-A7EF34A4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DC8A3-D9B2-EBEF-AB81-56EBF675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3863-4BB8-9FC2-E79B-1BAFFA4F5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FF36-7222-4D7D-B955-283D31077C6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BDC3-1153-76D1-705B-7AF926778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CE99-FDC5-4D50-8CAD-CFE8A44A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C957E-00B7-4DFA-B3BA-C18CE6C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m.wikipedia.org/wiki/%E1%9E%AF%E1%9E%80%E1%9E%9F%E1%9E%B6%E1%9E%9A:Fruit_and_vegetable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mindfulword.org/2015/gluten-free-goodness-three-tasty-recipes-call-alternative-grains/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://km.wikipedia.org/wiki/%E1%9E%AF%E1%9E%80%E1%9E%9F%E1%9E%B6%E1%9E%9A:Fruit_and_vegetable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m.wikipedia.org/wiki/%E1%9E%AF%E1%9E%80%E1%9E%9F%E1%9E%B6%E1%9E%9A:Fruit_and_vegetable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://www.themindfulword.org/2015/gluten-free-goodness-three-tasty-recipes-call-alternative-grains/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m.wikipedia.org/wiki/%E1%9E%AF%E1%9E%80%E1%9E%9F%E1%9E%B6%E1%9E%9A:Fruit_and_vegetable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m.wikipedia.org/wiki/%E1%9E%AF%E1%9E%80%E1%9E%9F%E1%9E%B6%E1%9E%9A:Fruit_and_vegetable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m.wikipedia.org/wiki/%E1%9E%AF%E1%9E%80%E1%9E%9F%E1%9E%B6%E1%9E%9A:Fruit_and_vegetable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E043D2-6B05-0E7D-9E8D-DF3C9D17EE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05A5D-FAAF-2007-4ED8-1EB9AD04FBBC}"/>
              </a:ext>
            </a:extLst>
          </p:cNvPr>
          <p:cNvSpPr txBox="1"/>
          <p:nvPr/>
        </p:nvSpPr>
        <p:spPr>
          <a:xfrm>
            <a:off x="126609" y="351693"/>
            <a:ext cx="5078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92D050"/>
                </a:solidFill>
              </a:rPr>
              <a:t>GREAT DAY!!</a:t>
            </a:r>
            <a:endParaRPr lang="en-US" sz="6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55F796-AED8-7F42-4F35-8E9AF2BE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73" t="41180" r="27478" b="43399"/>
          <a:stretch>
            <a:fillRect/>
          </a:stretch>
        </p:blipFill>
        <p:spPr>
          <a:xfrm>
            <a:off x="1568274" y="2745637"/>
            <a:ext cx="9252399" cy="1366726"/>
          </a:xfrm>
          <a:custGeom>
            <a:avLst/>
            <a:gdLst/>
            <a:ahLst/>
            <a:cxnLst/>
            <a:rect l="l" t="t" r="r" b="b"/>
            <a:pathLst>
              <a:path w="4805115" h="768344">
                <a:moveTo>
                  <a:pt x="4004804" y="305270"/>
                </a:moveTo>
                <a:cubicBezTo>
                  <a:pt x="3978083" y="305270"/>
                  <a:pt x="3955114" y="309986"/>
                  <a:pt x="3935896" y="319418"/>
                </a:cubicBezTo>
                <a:cubicBezTo>
                  <a:pt x="3916678" y="328850"/>
                  <a:pt x="3900846" y="342182"/>
                  <a:pt x="3888402" y="359413"/>
                </a:cubicBezTo>
                <a:cubicBezTo>
                  <a:pt x="3875957" y="376645"/>
                  <a:pt x="3866715" y="397050"/>
                  <a:pt x="3860675" y="420630"/>
                </a:cubicBezTo>
                <a:cubicBezTo>
                  <a:pt x="3854636" y="444210"/>
                  <a:pt x="3851616" y="469967"/>
                  <a:pt x="3851616" y="497900"/>
                </a:cubicBezTo>
                <a:cubicBezTo>
                  <a:pt x="3851616" y="524745"/>
                  <a:pt x="3854087" y="549957"/>
                  <a:pt x="3859030" y="573537"/>
                </a:cubicBezTo>
                <a:cubicBezTo>
                  <a:pt x="3863973" y="597117"/>
                  <a:pt x="3872209" y="617704"/>
                  <a:pt x="3883738" y="635299"/>
                </a:cubicBezTo>
                <a:cubicBezTo>
                  <a:pt x="3895267" y="652893"/>
                  <a:pt x="3910732" y="666860"/>
                  <a:pt x="3930131" y="677198"/>
                </a:cubicBezTo>
                <a:cubicBezTo>
                  <a:pt x="3949531" y="687537"/>
                  <a:pt x="3973690" y="692707"/>
                  <a:pt x="4002610" y="692707"/>
                </a:cubicBezTo>
                <a:cubicBezTo>
                  <a:pt x="4028967" y="692707"/>
                  <a:pt x="4051846" y="687991"/>
                  <a:pt x="4071246" y="678559"/>
                </a:cubicBezTo>
                <a:cubicBezTo>
                  <a:pt x="4090645" y="669127"/>
                  <a:pt x="4106567" y="655886"/>
                  <a:pt x="4119012" y="638836"/>
                </a:cubicBezTo>
                <a:cubicBezTo>
                  <a:pt x="4131457" y="621786"/>
                  <a:pt x="4140608" y="601471"/>
                  <a:pt x="4146466" y="577891"/>
                </a:cubicBezTo>
                <a:cubicBezTo>
                  <a:pt x="4152324" y="554311"/>
                  <a:pt x="4155253" y="528373"/>
                  <a:pt x="4155253" y="500077"/>
                </a:cubicBezTo>
                <a:cubicBezTo>
                  <a:pt x="4155253" y="473595"/>
                  <a:pt x="4152782" y="448564"/>
                  <a:pt x="4147839" y="424984"/>
                </a:cubicBezTo>
                <a:cubicBezTo>
                  <a:pt x="4142897" y="401404"/>
                  <a:pt x="4134751" y="380726"/>
                  <a:pt x="4123403" y="362950"/>
                </a:cubicBezTo>
                <a:cubicBezTo>
                  <a:pt x="4112056" y="345175"/>
                  <a:pt x="4096682" y="331117"/>
                  <a:pt x="4077282" y="320778"/>
                </a:cubicBezTo>
                <a:cubicBezTo>
                  <a:pt x="4057883" y="310439"/>
                  <a:pt x="4033723" y="305270"/>
                  <a:pt x="4004804" y="305270"/>
                </a:cubicBezTo>
                <a:close/>
                <a:moveTo>
                  <a:pt x="832979" y="305270"/>
                </a:moveTo>
                <a:cubicBezTo>
                  <a:pt x="806259" y="305270"/>
                  <a:pt x="783289" y="309986"/>
                  <a:pt x="764071" y="319418"/>
                </a:cubicBezTo>
                <a:cubicBezTo>
                  <a:pt x="744853" y="328850"/>
                  <a:pt x="729021" y="342182"/>
                  <a:pt x="716577" y="359413"/>
                </a:cubicBezTo>
                <a:cubicBezTo>
                  <a:pt x="704132" y="376645"/>
                  <a:pt x="694890" y="397050"/>
                  <a:pt x="688850" y="420630"/>
                </a:cubicBezTo>
                <a:cubicBezTo>
                  <a:pt x="682811" y="444210"/>
                  <a:pt x="679791" y="469967"/>
                  <a:pt x="679791" y="497900"/>
                </a:cubicBezTo>
                <a:cubicBezTo>
                  <a:pt x="679791" y="524745"/>
                  <a:pt x="682263" y="549957"/>
                  <a:pt x="687205" y="573537"/>
                </a:cubicBezTo>
                <a:cubicBezTo>
                  <a:pt x="692148" y="597117"/>
                  <a:pt x="700384" y="617704"/>
                  <a:pt x="711913" y="635299"/>
                </a:cubicBezTo>
                <a:cubicBezTo>
                  <a:pt x="723442" y="652893"/>
                  <a:pt x="738907" y="666860"/>
                  <a:pt x="758307" y="677198"/>
                </a:cubicBezTo>
                <a:cubicBezTo>
                  <a:pt x="777706" y="687537"/>
                  <a:pt x="801866" y="692707"/>
                  <a:pt x="830785" y="692707"/>
                </a:cubicBezTo>
                <a:cubicBezTo>
                  <a:pt x="857142" y="692707"/>
                  <a:pt x="880021" y="687991"/>
                  <a:pt x="899421" y="678559"/>
                </a:cubicBezTo>
                <a:cubicBezTo>
                  <a:pt x="918820" y="669127"/>
                  <a:pt x="934742" y="655886"/>
                  <a:pt x="947187" y="638836"/>
                </a:cubicBezTo>
                <a:cubicBezTo>
                  <a:pt x="959632" y="621786"/>
                  <a:pt x="968783" y="601471"/>
                  <a:pt x="974641" y="577891"/>
                </a:cubicBezTo>
                <a:cubicBezTo>
                  <a:pt x="980499" y="554311"/>
                  <a:pt x="983428" y="528373"/>
                  <a:pt x="983428" y="500077"/>
                </a:cubicBezTo>
                <a:cubicBezTo>
                  <a:pt x="983428" y="473595"/>
                  <a:pt x="980957" y="448564"/>
                  <a:pt x="976014" y="424984"/>
                </a:cubicBezTo>
                <a:cubicBezTo>
                  <a:pt x="971072" y="401404"/>
                  <a:pt x="962926" y="380726"/>
                  <a:pt x="951578" y="362950"/>
                </a:cubicBezTo>
                <a:cubicBezTo>
                  <a:pt x="940231" y="345175"/>
                  <a:pt x="924857" y="331117"/>
                  <a:pt x="905457" y="320778"/>
                </a:cubicBezTo>
                <a:cubicBezTo>
                  <a:pt x="886058" y="310439"/>
                  <a:pt x="861898" y="305270"/>
                  <a:pt x="832979" y="305270"/>
                </a:cubicBezTo>
                <a:close/>
                <a:moveTo>
                  <a:pt x="3580293" y="237795"/>
                </a:moveTo>
                <a:cubicBezTo>
                  <a:pt x="3589362" y="237795"/>
                  <a:pt x="3596799" y="238158"/>
                  <a:pt x="3602603" y="238883"/>
                </a:cubicBezTo>
                <a:cubicBezTo>
                  <a:pt x="3608408" y="239609"/>
                  <a:pt x="3612942" y="240697"/>
                  <a:pt x="3616207" y="242148"/>
                </a:cubicBezTo>
                <a:cubicBezTo>
                  <a:pt x="3619472" y="243599"/>
                  <a:pt x="3621830" y="245413"/>
                  <a:pt x="3623281" y="247590"/>
                </a:cubicBezTo>
                <a:cubicBezTo>
                  <a:pt x="3624732" y="249766"/>
                  <a:pt x="3625458" y="252124"/>
                  <a:pt x="3625458" y="254664"/>
                </a:cubicBezTo>
                <a:lnTo>
                  <a:pt x="3625458" y="744401"/>
                </a:lnTo>
                <a:cubicBezTo>
                  <a:pt x="3625458" y="747304"/>
                  <a:pt x="3624732" y="749752"/>
                  <a:pt x="3623281" y="751747"/>
                </a:cubicBezTo>
                <a:cubicBezTo>
                  <a:pt x="3621830" y="753743"/>
                  <a:pt x="3619472" y="755466"/>
                  <a:pt x="3616207" y="756917"/>
                </a:cubicBezTo>
                <a:cubicBezTo>
                  <a:pt x="3612942" y="758368"/>
                  <a:pt x="3608408" y="759456"/>
                  <a:pt x="3602603" y="760182"/>
                </a:cubicBezTo>
                <a:cubicBezTo>
                  <a:pt x="3596799" y="760907"/>
                  <a:pt x="3589362" y="761270"/>
                  <a:pt x="3580293" y="761270"/>
                </a:cubicBezTo>
                <a:cubicBezTo>
                  <a:pt x="3571587" y="761270"/>
                  <a:pt x="3564331" y="760907"/>
                  <a:pt x="3558527" y="760182"/>
                </a:cubicBezTo>
                <a:cubicBezTo>
                  <a:pt x="3552723" y="759456"/>
                  <a:pt x="3548097" y="758368"/>
                  <a:pt x="3544651" y="756917"/>
                </a:cubicBezTo>
                <a:cubicBezTo>
                  <a:pt x="3541205" y="755466"/>
                  <a:pt x="3538847" y="753743"/>
                  <a:pt x="3537577" y="751747"/>
                </a:cubicBezTo>
                <a:cubicBezTo>
                  <a:pt x="3536307" y="749752"/>
                  <a:pt x="3535673" y="747304"/>
                  <a:pt x="3535673" y="744401"/>
                </a:cubicBezTo>
                <a:lnTo>
                  <a:pt x="3535673" y="254664"/>
                </a:lnTo>
                <a:cubicBezTo>
                  <a:pt x="3535673" y="252124"/>
                  <a:pt x="3536307" y="249766"/>
                  <a:pt x="3537577" y="247590"/>
                </a:cubicBezTo>
                <a:cubicBezTo>
                  <a:pt x="3538847" y="245413"/>
                  <a:pt x="3541205" y="243599"/>
                  <a:pt x="3544651" y="242148"/>
                </a:cubicBezTo>
                <a:cubicBezTo>
                  <a:pt x="3548097" y="240697"/>
                  <a:pt x="3552723" y="239609"/>
                  <a:pt x="3558527" y="238883"/>
                </a:cubicBezTo>
                <a:cubicBezTo>
                  <a:pt x="3564331" y="238158"/>
                  <a:pt x="3571587" y="237795"/>
                  <a:pt x="3580293" y="237795"/>
                </a:cubicBezTo>
                <a:close/>
                <a:moveTo>
                  <a:pt x="2558941" y="237795"/>
                </a:moveTo>
                <a:cubicBezTo>
                  <a:pt x="2567648" y="237795"/>
                  <a:pt x="2574903" y="238067"/>
                  <a:pt x="2580708" y="238611"/>
                </a:cubicBezTo>
                <a:cubicBezTo>
                  <a:pt x="2586512" y="239155"/>
                  <a:pt x="2591137" y="240244"/>
                  <a:pt x="2594583" y="241876"/>
                </a:cubicBezTo>
                <a:cubicBezTo>
                  <a:pt x="2598030" y="243509"/>
                  <a:pt x="2600478" y="245322"/>
                  <a:pt x="2601930" y="247318"/>
                </a:cubicBezTo>
                <a:cubicBezTo>
                  <a:pt x="2603381" y="249313"/>
                  <a:pt x="2604106" y="251762"/>
                  <a:pt x="2604106" y="254664"/>
                </a:cubicBezTo>
                <a:lnTo>
                  <a:pt x="2604106" y="539800"/>
                </a:lnTo>
                <a:cubicBezTo>
                  <a:pt x="2604106" y="568459"/>
                  <a:pt x="2606192" y="591404"/>
                  <a:pt x="2610364" y="608635"/>
                </a:cubicBezTo>
                <a:cubicBezTo>
                  <a:pt x="2614536" y="625867"/>
                  <a:pt x="2620884" y="640559"/>
                  <a:pt x="2629409" y="652712"/>
                </a:cubicBezTo>
                <a:cubicBezTo>
                  <a:pt x="2637934" y="664864"/>
                  <a:pt x="2648727" y="674296"/>
                  <a:pt x="2661786" y="681008"/>
                </a:cubicBezTo>
                <a:cubicBezTo>
                  <a:pt x="2674846" y="687719"/>
                  <a:pt x="2690082" y="691074"/>
                  <a:pt x="2707495" y="691074"/>
                </a:cubicBezTo>
                <a:cubicBezTo>
                  <a:pt x="2729987" y="691074"/>
                  <a:pt x="2752388" y="683093"/>
                  <a:pt x="2774698" y="667132"/>
                </a:cubicBezTo>
                <a:cubicBezTo>
                  <a:pt x="2797008" y="651170"/>
                  <a:pt x="2820679" y="627771"/>
                  <a:pt x="2845710" y="596936"/>
                </a:cubicBezTo>
                <a:lnTo>
                  <a:pt x="2845710" y="254664"/>
                </a:lnTo>
                <a:cubicBezTo>
                  <a:pt x="2845710" y="251762"/>
                  <a:pt x="2846345" y="249313"/>
                  <a:pt x="2847615" y="247318"/>
                </a:cubicBezTo>
                <a:cubicBezTo>
                  <a:pt x="2848884" y="245322"/>
                  <a:pt x="2851333" y="243509"/>
                  <a:pt x="2854961" y="241876"/>
                </a:cubicBezTo>
                <a:cubicBezTo>
                  <a:pt x="2858588" y="240244"/>
                  <a:pt x="2863214" y="239155"/>
                  <a:pt x="2868837" y="238611"/>
                </a:cubicBezTo>
                <a:cubicBezTo>
                  <a:pt x="2874459" y="238067"/>
                  <a:pt x="2881806" y="237795"/>
                  <a:pt x="2890875" y="237795"/>
                </a:cubicBezTo>
                <a:cubicBezTo>
                  <a:pt x="2899581" y="237795"/>
                  <a:pt x="2906837" y="238067"/>
                  <a:pt x="2912641" y="238611"/>
                </a:cubicBezTo>
                <a:cubicBezTo>
                  <a:pt x="2918445" y="239155"/>
                  <a:pt x="2922980" y="240244"/>
                  <a:pt x="2926245" y="241876"/>
                </a:cubicBezTo>
                <a:cubicBezTo>
                  <a:pt x="2929510" y="243509"/>
                  <a:pt x="2931958" y="245322"/>
                  <a:pt x="2933591" y="247318"/>
                </a:cubicBezTo>
                <a:cubicBezTo>
                  <a:pt x="2935223" y="249313"/>
                  <a:pt x="2936039" y="251762"/>
                  <a:pt x="2936039" y="254664"/>
                </a:cubicBezTo>
                <a:lnTo>
                  <a:pt x="2936039" y="744401"/>
                </a:lnTo>
                <a:cubicBezTo>
                  <a:pt x="2936039" y="747304"/>
                  <a:pt x="2935405" y="749752"/>
                  <a:pt x="2934135" y="751747"/>
                </a:cubicBezTo>
                <a:cubicBezTo>
                  <a:pt x="2932865" y="753743"/>
                  <a:pt x="2930598" y="755466"/>
                  <a:pt x="2927333" y="756917"/>
                </a:cubicBezTo>
                <a:cubicBezTo>
                  <a:pt x="2924068" y="758368"/>
                  <a:pt x="2919806" y="759456"/>
                  <a:pt x="2914545" y="760182"/>
                </a:cubicBezTo>
                <a:cubicBezTo>
                  <a:pt x="2909285" y="760907"/>
                  <a:pt x="2902846" y="761270"/>
                  <a:pt x="2895228" y="761270"/>
                </a:cubicBezTo>
                <a:cubicBezTo>
                  <a:pt x="2886884" y="761270"/>
                  <a:pt x="2880082" y="760907"/>
                  <a:pt x="2874822" y="760182"/>
                </a:cubicBezTo>
                <a:cubicBezTo>
                  <a:pt x="2869562" y="759456"/>
                  <a:pt x="2865390" y="758368"/>
                  <a:pt x="2862307" y="756917"/>
                </a:cubicBezTo>
                <a:cubicBezTo>
                  <a:pt x="2859223" y="755466"/>
                  <a:pt x="2857137" y="753743"/>
                  <a:pt x="2856049" y="751747"/>
                </a:cubicBezTo>
                <a:cubicBezTo>
                  <a:pt x="2854961" y="749752"/>
                  <a:pt x="2854416" y="747304"/>
                  <a:pt x="2854416" y="744401"/>
                </a:cubicBezTo>
                <a:lnTo>
                  <a:pt x="2854416" y="679647"/>
                </a:lnTo>
                <a:cubicBezTo>
                  <a:pt x="2826483" y="710483"/>
                  <a:pt x="2798913" y="732974"/>
                  <a:pt x="2771705" y="747122"/>
                </a:cubicBezTo>
                <a:cubicBezTo>
                  <a:pt x="2744498" y="761270"/>
                  <a:pt x="2716927" y="768344"/>
                  <a:pt x="2688994" y="768344"/>
                </a:cubicBezTo>
                <a:cubicBezTo>
                  <a:pt x="2656345" y="768344"/>
                  <a:pt x="2628865" y="762903"/>
                  <a:pt x="2606555" y="752020"/>
                </a:cubicBezTo>
                <a:cubicBezTo>
                  <a:pt x="2584245" y="741136"/>
                  <a:pt x="2566197" y="726354"/>
                  <a:pt x="2552412" y="707671"/>
                </a:cubicBezTo>
                <a:cubicBezTo>
                  <a:pt x="2538626" y="688988"/>
                  <a:pt x="2528741" y="667222"/>
                  <a:pt x="2522755" y="642373"/>
                </a:cubicBezTo>
                <a:cubicBezTo>
                  <a:pt x="2516770" y="617523"/>
                  <a:pt x="2513777" y="587323"/>
                  <a:pt x="2513777" y="551771"/>
                </a:cubicBezTo>
                <a:lnTo>
                  <a:pt x="2513777" y="254664"/>
                </a:lnTo>
                <a:cubicBezTo>
                  <a:pt x="2513777" y="251762"/>
                  <a:pt x="2514412" y="249313"/>
                  <a:pt x="2515681" y="247318"/>
                </a:cubicBezTo>
                <a:cubicBezTo>
                  <a:pt x="2516951" y="245322"/>
                  <a:pt x="2519400" y="243509"/>
                  <a:pt x="2523027" y="241876"/>
                </a:cubicBezTo>
                <a:cubicBezTo>
                  <a:pt x="2526655" y="240244"/>
                  <a:pt x="2531371" y="239155"/>
                  <a:pt x="2537175" y="238611"/>
                </a:cubicBezTo>
                <a:cubicBezTo>
                  <a:pt x="2542980" y="238067"/>
                  <a:pt x="2550235" y="237795"/>
                  <a:pt x="2558941" y="237795"/>
                </a:cubicBezTo>
                <a:close/>
                <a:moveTo>
                  <a:pt x="1986860" y="230721"/>
                </a:moveTo>
                <a:cubicBezTo>
                  <a:pt x="2002459" y="230721"/>
                  <a:pt x="2017605" y="232172"/>
                  <a:pt x="2032297" y="235074"/>
                </a:cubicBezTo>
                <a:cubicBezTo>
                  <a:pt x="2046989" y="237976"/>
                  <a:pt x="2060502" y="241785"/>
                  <a:pt x="2072836" y="246501"/>
                </a:cubicBezTo>
                <a:cubicBezTo>
                  <a:pt x="2085171" y="251217"/>
                  <a:pt x="2096144" y="256659"/>
                  <a:pt x="2105758" y="262826"/>
                </a:cubicBezTo>
                <a:cubicBezTo>
                  <a:pt x="2115371" y="268993"/>
                  <a:pt x="2122354" y="274253"/>
                  <a:pt x="2126708" y="278607"/>
                </a:cubicBezTo>
                <a:cubicBezTo>
                  <a:pt x="2131061" y="282960"/>
                  <a:pt x="2134054" y="286406"/>
                  <a:pt x="2135686" y="288945"/>
                </a:cubicBezTo>
                <a:cubicBezTo>
                  <a:pt x="2137318" y="291485"/>
                  <a:pt x="2138679" y="294478"/>
                  <a:pt x="2139767" y="297924"/>
                </a:cubicBezTo>
                <a:cubicBezTo>
                  <a:pt x="2140855" y="301370"/>
                  <a:pt x="2141581" y="305270"/>
                  <a:pt x="2141944" y="309623"/>
                </a:cubicBezTo>
                <a:cubicBezTo>
                  <a:pt x="2142306" y="313976"/>
                  <a:pt x="2142488" y="319418"/>
                  <a:pt x="2142488" y="325948"/>
                </a:cubicBezTo>
                <a:cubicBezTo>
                  <a:pt x="2142488" y="340096"/>
                  <a:pt x="2140855" y="349981"/>
                  <a:pt x="2137590" y="355604"/>
                </a:cubicBezTo>
                <a:cubicBezTo>
                  <a:pt x="2134326" y="361227"/>
                  <a:pt x="2130335" y="364039"/>
                  <a:pt x="2125619" y="364039"/>
                </a:cubicBezTo>
                <a:cubicBezTo>
                  <a:pt x="2120178" y="364039"/>
                  <a:pt x="2113920" y="361046"/>
                  <a:pt x="2106846" y="355060"/>
                </a:cubicBezTo>
                <a:cubicBezTo>
                  <a:pt x="2099772" y="349074"/>
                  <a:pt x="2090793" y="342454"/>
                  <a:pt x="2079910" y="335198"/>
                </a:cubicBezTo>
                <a:cubicBezTo>
                  <a:pt x="2069027" y="327943"/>
                  <a:pt x="2055877" y="321323"/>
                  <a:pt x="2040459" y="315337"/>
                </a:cubicBezTo>
                <a:cubicBezTo>
                  <a:pt x="2025042" y="309351"/>
                  <a:pt x="2006813" y="306358"/>
                  <a:pt x="1985772" y="306358"/>
                </a:cubicBezTo>
                <a:cubicBezTo>
                  <a:pt x="1942602" y="306358"/>
                  <a:pt x="1909500" y="322955"/>
                  <a:pt x="1886464" y="356148"/>
                </a:cubicBezTo>
                <a:cubicBezTo>
                  <a:pt x="1863428" y="389342"/>
                  <a:pt x="1851910" y="437499"/>
                  <a:pt x="1851910" y="500621"/>
                </a:cubicBezTo>
                <a:cubicBezTo>
                  <a:pt x="1851910" y="532182"/>
                  <a:pt x="1854903" y="559843"/>
                  <a:pt x="1860889" y="583604"/>
                </a:cubicBezTo>
                <a:cubicBezTo>
                  <a:pt x="1866874" y="607365"/>
                  <a:pt x="1875672" y="627227"/>
                  <a:pt x="1887280" y="643189"/>
                </a:cubicBezTo>
                <a:cubicBezTo>
                  <a:pt x="1898889" y="659151"/>
                  <a:pt x="1913128" y="671031"/>
                  <a:pt x="1929996" y="678831"/>
                </a:cubicBezTo>
                <a:cubicBezTo>
                  <a:pt x="1946865" y="686630"/>
                  <a:pt x="1966182" y="690530"/>
                  <a:pt x="1987948" y="690530"/>
                </a:cubicBezTo>
                <a:cubicBezTo>
                  <a:pt x="2008626" y="690530"/>
                  <a:pt x="2026765" y="687265"/>
                  <a:pt x="2042364" y="680735"/>
                </a:cubicBezTo>
                <a:cubicBezTo>
                  <a:pt x="2057963" y="674206"/>
                  <a:pt x="2071476" y="667041"/>
                  <a:pt x="2082903" y="659241"/>
                </a:cubicBezTo>
                <a:cubicBezTo>
                  <a:pt x="2094330" y="651442"/>
                  <a:pt x="2103944" y="644368"/>
                  <a:pt x="2111743" y="638019"/>
                </a:cubicBezTo>
                <a:cubicBezTo>
                  <a:pt x="2119543" y="631671"/>
                  <a:pt x="2125619" y="628497"/>
                  <a:pt x="2129972" y="628497"/>
                </a:cubicBezTo>
                <a:cubicBezTo>
                  <a:pt x="2132512" y="628497"/>
                  <a:pt x="2134688" y="629222"/>
                  <a:pt x="2136502" y="630673"/>
                </a:cubicBezTo>
                <a:cubicBezTo>
                  <a:pt x="2138316" y="632124"/>
                  <a:pt x="2139858" y="634573"/>
                  <a:pt x="2141127" y="638019"/>
                </a:cubicBezTo>
                <a:cubicBezTo>
                  <a:pt x="2142397" y="641466"/>
                  <a:pt x="2143304" y="645819"/>
                  <a:pt x="2143848" y="651079"/>
                </a:cubicBezTo>
                <a:cubicBezTo>
                  <a:pt x="2144392" y="656339"/>
                  <a:pt x="2144664" y="662597"/>
                  <a:pt x="2144664" y="669852"/>
                </a:cubicBezTo>
                <a:cubicBezTo>
                  <a:pt x="2144664" y="676019"/>
                  <a:pt x="2144483" y="681370"/>
                  <a:pt x="2144120" y="685905"/>
                </a:cubicBezTo>
                <a:cubicBezTo>
                  <a:pt x="2143758" y="690440"/>
                  <a:pt x="2143123" y="694249"/>
                  <a:pt x="2142216" y="697332"/>
                </a:cubicBezTo>
                <a:cubicBezTo>
                  <a:pt x="2141309" y="700416"/>
                  <a:pt x="2140221" y="703136"/>
                  <a:pt x="2138951" y="705494"/>
                </a:cubicBezTo>
                <a:cubicBezTo>
                  <a:pt x="2137681" y="707852"/>
                  <a:pt x="2134779" y="711299"/>
                  <a:pt x="2130244" y="715833"/>
                </a:cubicBezTo>
                <a:cubicBezTo>
                  <a:pt x="2125710" y="720368"/>
                  <a:pt x="2118001" y="725991"/>
                  <a:pt x="2107118" y="732702"/>
                </a:cubicBezTo>
                <a:cubicBezTo>
                  <a:pt x="2096235" y="739413"/>
                  <a:pt x="2083992" y="745399"/>
                  <a:pt x="2070388" y="750659"/>
                </a:cubicBezTo>
                <a:cubicBezTo>
                  <a:pt x="2056784" y="755919"/>
                  <a:pt x="2042001" y="760182"/>
                  <a:pt x="2026039" y="763447"/>
                </a:cubicBezTo>
                <a:cubicBezTo>
                  <a:pt x="2010077" y="766712"/>
                  <a:pt x="1993571" y="768344"/>
                  <a:pt x="1976521" y="768344"/>
                </a:cubicBezTo>
                <a:cubicBezTo>
                  <a:pt x="1941333" y="768344"/>
                  <a:pt x="1910135" y="762540"/>
                  <a:pt x="1882927" y="750931"/>
                </a:cubicBezTo>
                <a:cubicBezTo>
                  <a:pt x="1855719" y="739323"/>
                  <a:pt x="1832956" y="722363"/>
                  <a:pt x="1814636" y="700053"/>
                </a:cubicBezTo>
                <a:cubicBezTo>
                  <a:pt x="1796316" y="677743"/>
                  <a:pt x="1782349" y="650354"/>
                  <a:pt x="1772736" y="617886"/>
                </a:cubicBezTo>
                <a:cubicBezTo>
                  <a:pt x="1763123" y="585418"/>
                  <a:pt x="1758316" y="547962"/>
                  <a:pt x="1758316" y="505518"/>
                </a:cubicBezTo>
                <a:cubicBezTo>
                  <a:pt x="1758316" y="457270"/>
                  <a:pt x="1764211" y="415824"/>
                  <a:pt x="1776001" y="381179"/>
                </a:cubicBezTo>
                <a:cubicBezTo>
                  <a:pt x="1787791" y="346535"/>
                  <a:pt x="1803934" y="318148"/>
                  <a:pt x="1824431" y="296019"/>
                </a:cubicBezTo>
                <a:cubicBezTo>
                  <a:pt x="1844927" y="273891"/>
                  <a:pt x="1869051" y="257475"/>
                  <a:pt x="1896803" y="246774"/>
                </a:cubicBezTo>
                <a:cubicBezTo>
                  <a:pt x="1924555" y="236072"/>
                  <a:pt x="1954574" y="230721"/>
                  <a:pt x="1986860" y="230721"/>
                </a:cubicBezTo>
                <a:close/>
                <a:moveTo>
                  <a:pt x="4629899" y="230177"/>
                </a:moveTo>
                <a:cubicBezTo>
                  <a:pt x="4662548" y="230177"/>
                  <a:pt x="4690027" y="235709"/>
                  <a:pt x="4712338" y="246774"/>
                </a:cubicBezTo>
                <a:cubicBezTo>
                  <a:pt x="4734648" y="257838"/>
                  <a:pt x="4752696" y="272621"/>
                  <a:pt x="4766481" y="291122"/>
                </a:cubicBezTo>
                <a:cubicBezTo>
                  <a:pt x="4780266" y="309623"/>
                  <a:pt x="4790151" y="331299"/>
                  <a:pt x="4796137" y="356148"/>
                </a:cubicBezTo>
                <a:cubicBezTo>
                  <a:pt x="4802123" y="380998"/>
                  <a:pt x="4805115" y="410836"/>
                  <a:pt x="4805115" y="445661"/>
                </a:cubicBezTo>
                <a:lnTo>
                  <a:pt x="4805115" y="744401"/>
                </a:lnTo>
                <a:cubicBezTo>
                  <a:pt x="4805115" y="747304"/>
                  <a:pt x="4804391" y="749752"/>
                  <a:pt x="4802939" y="751747"/>
                </a:cubicBezTo>
                <a:cubicBezTo>
                  <a:pt x="4801488" y="753743"/>
                  <a:pt x="4799130" y="755466"/>
                  <a:pt x="4795865" y="756917"/>
                </a:cubicBezTo>
                <a:cubicBezTo>
                  <a:pt x="4792600" y="758368"/>
                  <a:pt x="4788066" y="759456"/>
                  <a:pt x="4782261" y="760182"/>
                </a:cubicBezTo>
                <a:cubicBezTo>
                  <a:pt x="4776457" y="760907"/>
                  <a:pt x="4769201" y="761270"/>
                  <a:pt x="4760495" y="761270"/>
                </a:cubicBezTo>
                <a:cubicBezTo>
                  <a:pt x="4751426" y="761270"/>
                  <a:pt x="4743989" y="760907"/>
                  <a:pt x="4738185" y="760182"/>
                </a:cubicBezTo>
                <a:cubicBezTo>
                  <a:pt x="4732381" y="759456"/>
                  <a:pt x="4727846" y="758368"/>
                  <a:pt x="4724581" y="756917"/>
                </a:cubicBezTo>
                <a:cubicBezTo>
                  <a:pt x="4721317" y="755466"/>
                  <a:pt x="4718959" y="753743"/>
                  <a:pt x="4717507" y="751747"/>
                </a:cubicBezTo>
                <a:cubicBezTo>
                  <a:pt x="4716056" y="749752"/>
                  <a:pt x="4715331" y="747304"/>
                  <a:pt x="4715331" y="744401"/>
                </a:cubicBezTo>
                <a:lnTo>
                  <a:pt x="4715331" y="457633"/>
                </a:lnTo>
                <a:cubicBezTo>
                  <a:pt x="4715331" y="429700"/>
                  <a:pt x="4713154" y="407208"/>
                  <a:pt x="4708801" y="390158"/>
                </a:cubicBezTo>
                <a:cubicBezTo>
                  <a:pt x="4704447" y="373108"/>
                  <a:pt x="4698099" y="358416"/>
                  <a:pt x="4689755" y="346081"/>
                </a:cubicBezTo>
                <a:cubicBezTo>
                  <a:pt x="4681412" y="333747"/>
                  <a:pt x="4670619" y="324315"/>
                  <a:pt x="4657379" y="317786"/>
                </a:cubicBezTo>
                <a:cubicBezTo>
                  <a:pt x="4644137" y="311256"/>
                  <a:pt x="4628811" y="307991"/>
                  <a:pt x="4611398" y="307991"/>
                </a:cubicBezTo>
                <a:cubicBezTo>
                  <a:pt x="4588906" y="307991"/>
                  <a:pt x="4566414" y="315972"/>
                  <a:pt x="4543923" y="331934"/>
                </a:cubicBezTo>
                <a:cubicBezTo>
                  <a:pt x="4521431" y="347895"/>
                  <a:pt x="4497851" y="371294"/>
                  <a:pt x="4473183" y="402129"/>
                </a:cubicBezTo>
                <a:lnTo>
                  <a:pt x="4473183" y="744401"/>
                </a:lnTo>
                <a:cubicBezTo>
                  <a:pt x="4473183" y="747304"/>
                  <a:pt x="4472458" y="749752"/>
                  <a:pt x="4471006" y="751747"/>
                </a:cubicBezTo>
                <a:cubicBezTo>
                  <a:pt x="4469555" y="753743"/>
                  <a:pt x="4467197" y="755466"/>
                  <a:pt x="4463932" y="756917"/>
                </a:cubicBezTo>
                <a:cubicBezTo>
                  <a:pt x="4460667" y="758368"/>
                  <a:pt x="4456133" y="759456"/>
                  <a:pt x="4450328" y="760182"/>
                </a:cubicBezTo>
                <a:cubicBezTo>
                  <a:pt x="4444524" y="760907"/>
                  <a:pt x="4437088" y="761270"/>
                  <a:pt x="4428018" y="761270"/>
                </a:cubicBezTo>
                <a:cubicBezTo>
                  <a:pt x="4419312" y="761270"/>
                  <a:pt x="4412057" y="760907"/>
                  <a:pt x="4406252" y="760182"/>
                </a:cubicBezTo>
                <a:cubicBezTo>
                  <a:pt x="4400448" y="759456"/>
                  <a:pt x="4395823" y="758368"/>
                  <a:pt x="4392376" y="756917"/>
                </a:cubicBezTo>
                <a:cubicBezTo>
                  <a:pt x="4388930" y="755466"/>
                  <a:pt x="4386572" y="753743"/>
                  <a:pt x="4385302" y="751747"/>
                </a:cubicBezTo>
                <a:cubicBezTo>
                  <a:pt x="4384033" y="749752"/>
                  <a:pt x="4383398" y="747304"/>
                  <a:pt x="4383398" y="744401"/>
                </a:cubicBezTo>
                <a:lnTo>
                  <a:pt x="4383398" y="254664"/>
                </a:lnTo>
                <a:cubicBezTo>
                  <a:pt x="4383398" y="251762"/>
                  <a:pt x="4383942" y="249313"/>
                  <a:pt x="4385030" y="247318"/>
                </a:cubicBezTo>
                <a:cubicBezTo>
                  <a:pt x="4386118" y="245322"/>
                  <a:pt x="4388295" y="243509"/>
                  <a:pt x="4391560" y="241876"/>
                </a:cubicBezTo>
                <a:cubicBezTo>
                  <a:pt x="4394825" y="240244"/>
                  <a:pt x="4398997" y="239155"/>
                  <a:pt x="4404075" y="238611"/>
                </a:cubicBezTo>
                <a:cubicBezTo>
                  <a:pt x="4409154" y="238067"/>
                  <a:pt x="4415866" y="237795"/>
                  <a:pt x="4424209" y="237795"/>
                </a:cubicBezTo>
                <a:cubicBezTo>
                  <a:pt x="4432190" y="237795"/>
                  <a:pt x="4438811" y="238067"/>
                  <a:pt x="4444071" y="238611"/>
                </a:cubicBezTo>
                <a:cubicBezTo>
                  <a:pt x="4449331" y="239155"/>
                  <a:pt x="4453412" y="240244"/>
                  <a:pt x="4456314" y="241876"/>
                </a:cubicBezTo>
                <a:cubicBezTo>
                  <a:pt x="4459216" y="243509"/>
                  <a:pt x="4461303" y="245322"/>
                  <a:pt x="4462572" y="247318"/>
                </a:cubicBezTo>
                <a:cubicBezTo>
                  <a:pt x="4463842" y="249313"/>
                  <a:pt x="4464476" y="251762"/>
                  <a:pt x="4464476" y="254664"/>
                </a:cubicBezTo>
                <a:lnTo>
                  <a:pt x="4464476" y="319418"/>
                </a:lnTo>
                <a:cubicBezTo>
                  <a:pt x="4492047" y="288583"/>
                  <a:pt x="4519527" y="266000"/>
                  <a:pt x="4546916" y="251671"/>
                </a:cubicBezTo>
                <a:cubicBezTo>
                  <a:pt x="4574305" y="237342"/>
                  <a:pt x="4601966" y="230177"/>
                  <a:pt x="4629899" y="230177"/>
                </a:cubicBezTo>
                <a:close/>
                <a:moveTo>
                  <a:pt x="4008332" y="230177"/>
                </a:moveTo>
                <a:cubicBezTo>
                  <a:pt x="4048599" y="230177"/>
                  <a:pt x="4083697" y="236163"/>
                  <a:pt x="4113626" y="248134"/>
                </a:cubicBezTo>
                <a:cubicBezTo>
                  <a:pt x="4143554" y="260105"/>
                  <a:pt x="4168495" y="277518"/>
                  <a:pt x="4188447" y="300373"/>
                </a:cubicBezTo>
                <a:cubicBezTo>
                  <a:pt x="4208399" y="323227"/>
                  <a:pt x="4223363" y="350979"/>
                  <a:pt x="4233339" y="383628"/>
                </a:cubicBezTo>
                <a:cubicBezTo>
                  <a:pt x="4243316" y="416277"/>
                  <a:pt x="4248304" y="453098"/>
                  <a:pt x="4248304" y="494091"/>
                </a:cubicBezTo>
                <a:cubicBezTo>
                  <a:pt x="4248304" y="533996"/>
                  <a:pt x="4243043" y="570726"/>
                  <a:pt x="4232523" y="604282"/>
                </a:cubicBezTo>
                <a:cubicBezTo>
                  <a:pt x="4222003" y="637838"/>
                  <a:pt x="4206313" y="666769"/>
                  <a:pt x="4185454" y="691074"/>
                </a:cubicBezTo>
                <a:cubicBezTo>
                  <a:pt x="4164595" y="715380"/>
                  <a:pt x="4138475" y="734335"/>
                  <a:pt x="4107096" y="747938"/>
                </a:cubicBezTo>
                <a:cubicBezTo>
                  <a:pt x="4075716" y="761542"/>
                  <a:pt x="4039349" y="768344"/>
                  <a:pt x="3997993" y="768344"/>
                </a:cubicBezTo>
                <a:cubicBezTo>
                  <a:pt x="3957726" y="768344"/>
                  <a:pt x="3922628" y="762358"/>
                  <a:pt x="3892700" y="750387"/>
                </a:cubicBezTo>
                <a:cubicBezTo>
                  <a:pt x="3862771" y="738416"/>
                  <a:pt x="3837831" y="721003"/>
                  <a:pt x="3817879" y="698148"/>
                </a:cubicBezTo>
                <a:cubicBezTo>
                  <a:pt x="3797926" y="675294"/>
                  <a:pt x="3783053" y="647542"/>
                  <a:pt x="3773258" y="614893"/>
                </a:cubicBezTo>
                <a:cubicBezTo>
                  <a:pt x="3763463" y="582244"/>
                  <a:pt x="3758566" y="545241"/>
                  <a:pt x="3758566" y="503886"/>
                </a:cubicBezTo>
                <a:cubicBezTo>
                  <a:pt x="3758566" y="463981"/>
                  <a:pt x="3763735" y="427251"/>
                  <a:pt x="3774074" y="393695"/>
                </a:cubicBezTo>
                <a:cubicBezTo>
                  <a:pt x="3784413" y="360139"/>
                  <a:pt x="3800012" y="331208"/>
                  <a:pt x="3820871" y="306902"/>
                </a:cubicBezTo>
                <a:cubicBezTo>
                  <a:pt x="3841731" y="282597"/>
                  <a:pt x="3867759" y="263733"/>
                  <a:pt x="3898957" y="250311"/>
                </a:cubicBezTo>
                <a:cubicBezTo>
                  <a:pt x="3930155" y="236888"/>
                  <a:pt x="3966614" y="230177"/>
                  <a:pt x="4008332" y="230177"/>
                </a:cubicBezTo>
                <a:close/>
                <a:moveTo>
                  <a:pt x="3248797" y="230177"/>
                </a:moveTo>
                <a:cubicBezTo>
                  <a:pt x="3261857" y="230177"/>
                  <a:pt x="3274916" y="231265"/>
                  <a:pt x="3287976" y="233442"/>
                </a:cubicBezTo>
                <a:cubicBezTo>
                  <a:pt x="3301036" y="235618"/>
                  <a:pt x="3312826" y="238339"/>
                  <a:pt x="3323346" y="241604"/>
                </a:cubicBezTo>
                <a:cubicBezTo>
                  <a:pt x="3333866" y="244869"/>
                  <a:pt x="3342845" y="248406"/>
                  <a:pt x="3350282" y="252215"/>
                </a:cubicBezTo>
                <a:cubicBezTo>
                  <a:pt x="3357718" y="256024"/>
                  <a:pt x="3363341" y="259380"/>
                  <a:pt x="3367150" y="262282"/>
                </a:cubicBezTo>
                <a:cubicBezTo>
                  <a:pt x="3370959" y="265184"/>
                  <a:pt x="3373499" y="267723"/>
                  <a:pt x="3374768" y="269900"/>
                </a:cubicBezTo>
                <a:cubicBezTo>
                  <a:pt x="3376038" y="272077"/>
                  <a:pt x="3376945" y="274525"/>
                  <a:pt x="3377489" y="277246"/>
                </a:cubicBezTo>
                <a:cubicBezTo>
                  <a:pt x="3378033" y="279967"/>
                  <a:pt x="3378578" y="283323"/>
                  <a:pt x="3379122" y="287313"/>
                </a:cubicBezTo>
                <a:cubicBezTo>
                  <a:pt x="3379666" y="291303"/>
                  <a:pt x="3379938" y="296201"/>
                  <a:pt x="3379938" y="302005"/>
                </a:cubicBezTo>
                <a:cubicBezTo>
                  <a:pt x="3379938" y="308172"/>
                  <a:pt x="3379666" y="313523"/>
                  <a:pt x="3379122" y="318058"/>
                </a:cubicBezTo>
                <a:cubicBezTo>
                  <a:pt x="3378578" y="322592"/>
                  <a:pt x="3377671" y="326311"/>
                  <a:pt x="3376401" y="329213"/>
                </a:cubicBezTo>
                <a:cubicBezTo>
                  <a:pt x="3375131" y="332115"/>
                  <a:pt x="3373589" y="334201"/>
                  <a:pt x="3371776" y="335471"/>
                </a:cubicBezTo>
                <a:cubicBezTo>
                  <a:pt x="3369962" y="336740"/>
                  <a:pt x="3367967" y="337375"/>
                  <a:pt x="3365790" y="337375"/>
                </a:cubicBezTo>
                <a:cubicBezTo>
                  <a:pt x="3362525" y="337375"/>
                  <a:pt x="3357809" y="335380"/>
                  <a:pt x="3351642" y="331389"/>
                </a:cubicBezTo>
                <a:cubicBezTo>
                  <a:pt x="3345475" y="327399"/>
                  <a:pt x="3337494" y="323136"/>
                  <a:pt x="3327699" y="318602"/>
                </a:cubicBezTo>
                <a:cubicBezTo>
                  <a:pt x="3317904" y="314067"/>
                  <a:pt x="3306387" y="309805"/>
                  <a:pt x="3293146" y="305814"/>
                </a:cubicBezTo>
                <a:cubicBezTo>
                  <a:pt x="3279904" y="301824"/>
                  <a:pt x="3264759" y="299829"/>
                  <a:pt x="3247709" y="299829"/>
                </a:cubicBezTo>
                <a:cubicBezTo>
                  <a:pt x="3232472" y="299829"/>
                  <a:pt x="3219050" y="301552"/>
                  <a:pt x="3207441" y="304998"/>
                </a:cubicBezTo>
                <a:cubicBezTo>
                  <a:pt x="3195833" y="308444"/>
                  <a:pt x="3186310" y="313342"/>
                  <a:pt x="3178873" y="319690"/>
                </a:cubicBezTo>
                <a:cubicBezTo>
                  <a:pt x="3171437" y="326039"/>
                  <a:pt x="3165814" y="333566"/>
                  <a:pt x="3162005" y="342272"/>
                </a:cubicBezTo>
                <a:cubicBezTo>
                  <a:pt x="3158196" y="350979"/>
                  <a:pt x="3156291" y="360411"/>
                  <a:pt x="3156291" y="370568"/>
                </a:cubicBezTo>
                <a:cubicBezTo>
                  <a:pt x="3156291" y="384716"/>
                  <a:pt x="3159919" y="396597"/>
                  <a:pt x="3167174" y="406210"/>
                </a:cubicBezTo>
                <a:cubicBezTo>
                  <a:pt x="3174430" y="415824"/>
                  <a:pt x="3183861" y="424258"/>
                  <a:pt x="3195470" y="431513"/>
                </a:cubicBezTo>
                <a:cubicBezTo>
                  <a:pt x="3207079" y="438769"/>
                  <a:pt x="3220320" y="445299"/>
                  <a:pt x="3235193" y="451103"/>
                </a:cubicBezTo>
                <a:cubicBezTo>
                  <a:pt x="3250067" y="456907"/>
                  <a:pt x="3265212" y="462893"/>
                  <a:pt x="3280630" y="469060"/>
                </a:cubicBezTo>
                <a:cubicBezTo>
                  <a:pt x="3296048" y="475227"/>
                  <a:pt x="3311284" y="482120"/>
                  <a:pt x="3326339" y="489738"/>
                </a:cubicBezTo>
                <a:cubicBezTo>
                  <a:pt x="3341394" y="497356"/>
                  <a:pt x="3354725" y="506607"/>
                  <a:pt x="3366334" y="517490"/>
                </a:cubicBezTo>
                <a:cubicBezTo>
                  <a:pt x="3377943" y="528373"/>
                  <a:pt x="3387284" y="541432"/>
                  <a:pt x="3394358" y="556669"/>
                </a:cubicBezTo>
                <a:cubicBezTo>
                  <a:pt x="3401432" y="571905"/>
                  <a:pt x="3404969" y="590043"/>
                  <a:pt x="3404969" y="611084"/>
                </a:cubicBezTo>
                <a:cubicBezTo>
                  <a:pt x="3404969" y="636115"/>
                  <a:pt x="3400344" y="658425"/>
                  <a:pt x="3391093" y="678015"/>
                </a:cubicBezTo>
                <a:cubicBezTo>
                  <a:pt x="3381842" y="697604"/>
                  <a:pt x="3368692" y="714110"/>
                  <a:pt x="3351642" y="727533"/>
                </a:cubicBezTo>
                <a:cubicBezTo>
                  <a:pt x="3334592" y="740955"/>
                  <a:pt x="3314277" y="751113"/>
                  <a:pt x="3290697" y="758005"/>
                </a:cubicBezTo>
                <a:cubicBezTo>
                  <a:pt x="3267117" y="764898"/>
                  <a:pt x="3241179" y="768344"/>
                  <a:pt x="3212883" y="768344"/>
                </a:cubicBezTo>
                <a:cubicBezTo>
                  <a:pt x="3195470" y="768344"/>
                  <a:pt x="3178873" y="766984"/>
                  <a:pt x="3163093" y="764263"/>
                </a:cubicBezTo>
                <a:cubicBezTo>
                  <a:pt x="3147313" y="761542"/>
                  <a:pt x="3133165" y="758096"/>
                  <a:pt x="3120649" y="753924"/>
                </a:cubicBezTo>
                <a:cubicBezTo>
                  <a:pt x="3108134" y="749752"/>
                  <a:pt x="3097523" y="745399"/>
                  <a:pt x="3088816" y="740864"/>
                </a:cubicBezTo>
                <a:cubicBezTo>
                  <a:pt x="3080110" y="736330"/>
                  <a:pt x="3073761" y="732249"/>
                  <a:pt x="3069771" y="728621"/>
                </a:cubicBezTo>
                <a:cubicBezTo>
                  <a:pt x="3065780" y="724993"/>
                  <a:pt x="3062878" y="719915"/>
                  <a:pt x="3061064" y="713385"/>
                </a:cubicBezTo>
                <a:cubicBezTo>
                  <a:pt x="3059250" y="706855"/>
                  <a:pt x="3058344" y="697967"/>
                  <a:pt x="3058344" y="686721"/>
                </a:cubicBezTo>
                <a:cubicBezTo>
                  <a:pt x="3058344" y="679829"/>
                  <a:pt x="3058706" y="674024"/>
                  <a:pt x="3059432" y="669308"/>
                </a:cubicBezTo>
                <a:cubicBezTo>
                  <a:pt x="3060157" y="664592"/>
                  <a:pt x="3061064" y="660783"/>
                  <a:pt x="3062153" y="657881"/>
                </a:cubicBezTo>
                <a:cubicBezTo>
                  <a:pt x="3063241" y="654979"/>
                  <a:pt x="3064783" y="652893"/>
                  <a:pt x="3066778" y="651623"/>
                </a:cubicBezTo>
                <a:cubicBezTo>
                  <a:pt x="3068773" y="650354"/>
                  <a:pt x="3071040" y="649719"/>
                  <a:pt x="3073580" y="649719"/>
                </a:cubicBezTo>
                <a:cubicBezTo>
                  <a:pt x="3077570" y="649719"/>
                  <a:pt x="3083465" y="652167"/>
                  <a:pt x="3091265" y="657065"/>
                </a:cubicBezTo>
                <a:cubicBezTo>
                  <a:pt x="3099064" y="661962"/>
                  <a:pt x="3108678" y="667313"/>
                  <a:pt x="3120105" y="673117"/>
                </a:cubicBezTo>
                <a:cubicBezTo>
                  <a:pt x="3131532" y="678922"/>
                  <a:pt x="3145045" y="684272"/>
                  <a:pt x="3160644" y="689170"/>
                </a:cubicBezTo>
                <a:cubicBezTo>
                  <a:pt x="3176243" y="694067"/>
                  <a:pt x="3194200" y="696516"/>
                  <a:pt x="3214515" y="696516"/>
                </a:cubicBezTo>
                <a:cubicBezTo>
                  <a:pt x="3229752" y="696516"/>
                  <a:pt x="3243537" y="694883"/>
                  <a:pt x="3255871" y="691619"/>
                </a:cubicBezTo>
                <a:cubicBezTo>
                  <a:pt x="3268205" y="688354"/>
                  <a:pt x="3278907" y="683547"/>
                  <a:pt x="3287976" y="677198"/>
                </a:cubicBezTo>
                <a:cubicBezTo>
                  <a:pt x="3297045" y="670850"/>
                  <a:pt x="3304029" y="662778"/>
                  <a:pt x="3308926" y="652984"/>
                </a:cubicBezTo>
                <a:cubicBezTo>
                  <a:pt x="3313823" y="643189"/>
                  <a:pt x="3316272" y="631580"/>
                  <a:pt x="3316272" y="618158"/>
                </a:cubicBezTo>
                <a:cubicBezTo>
                  <a:pt x="3316272" y="604373"/>
                  <a:pt x="3312735" y="592764"/>
                  <a:pt x="3305661" y="583332"/>
                </a:cubicBezTo>
                <a:cubicBezTo>
                  <a:pt x="3298587" y="573900"/>
                  <a:pt x="3289246" y="565556"/>
                  <a:pt x="3277637" y="558301"/>
                </a:cubicBezTo>
                <a:cubicBezTo>
                  <a:pt x="3266029" y="551046"/>
                  <a:pt x="3252969" y="544607"/>
                  <a:pt x="3238458" y="538984"/>
                </a:cubicBezTo>
                <a:cubicBezTo>
                  <a:pt x="3223947" y="533361"/>
                  <a:pt x="3208983" y="527466"/>
                  <a:pt x="3193566" y="521299"/>
                </a:cubicBezTo>
                <a:cubicBezTo>
                  <a:pt x="3178148" y="515132"/>
                  <a:pt x="3163093" y="508148"/>
                  <a:pt x="3148401" y="500349"/>
                </a:cubicBezTo>
                <a:cubicBezTo>
                  <a:pt x="3133709" y="492549"/>
                  <a:pt x="3120558" y="483027"/>
                  <a:pt x="3108950" y="471781"/>
                </a:cubicBezTo>
                <a:cubicBezTo>
                  <a:pt x="3097341" y="460535"/>
                  <a:pt x="3088000" y="447113"/>
                  <a:pt x="3080926" y="431513"/>
                </a:cubicBezTo>
                <a:cubicBezTo>
                  <a:pt x="3073852" y="415914"/>
                  <a:pt x="3070315" y="397232"/>
                  <a:pt x="3070315" y="375466"/>
                </a:cubicBezTo>
                <a:cubicBezTo>
                  <a:pt x="3070315" y="356239"/>
                  <a:pt x="3074033" y="337829"/>
                  <a:pt x="3081470" y="320234"/>
                </a:cubicBezTo>
                <a:cubicBezTo>
                  <a:pt x="3088907" y="302640"/>
                  <a:pt x="3100062" y="287222"/>
                  <a:pt x="3114935" y="273981"/>
                </a:cubicBezTo>
                <a:cubicBezTo>
                  <a:pt x="3129809" y="260740"/>
                  <a:pt x="3148401" y="250129"/>
                  <a:pt x="3170711" y="242148"/>
                </a:cubicBezTo>
                <a:cubicBezTo>
                  <a:pt x="3193021" y="234167"/>
                  <a:pt x="3219050" y="230177"/>
                  <a:pt x="3248797" y="230177"/>
                </a:cubicBezTo>
                <a:close/>
                <a:moveTo>
                  <a:pt x="1458074" y="230177"/>
                </a:moveTo>
                <a:cubicBezTo>
                  <a:pt x="1490723" y="230177"/>
                  <a:pt x="1518203" y="235709"/>
                  <a:pt x="1540513" y="246774"/>
                </a:cubicBezTo>
                <a:cubicBezTo>
                  <a:pt x="1562823" y="257838"/>
                  <a:pt x="1580871" y="272621"/>
                  <a:pt x="1594656" y="291122"/>
                </a:cubicBezTo>
                <a:cubicBezTo>
                  <a:pt x="1608441" y="309623"/>
                  <a:pt x="1618327" y="331299"/>
                  <a:pt x="1624313" y="356148"/>
                </a:cubicBezTo>
                <a:cubicBezTo>
                  <a:pt x="1630298" y="380998"/>
                  <a:pt x="1633291" y="410836"/>
                  <a:pt x="1633291" y="445661"/>
                </a:cubicBezTo>
                <a:lnTo>
                  <a:pt x="1633291" y="744401"/>
                </a:lnTo>
                <a:cubicBezTo>
                  <a:pt x="1633291" y="747304"/>
                  <a:pt x="1632566" y="749752"/>
                  <a:pt x="1631115" y="751747"/>
                </a:cubicBezTo>
                <a:cubicBezTo>
                  <a:pt x="1629664" y="753743"/>
                  <a:pt x="1627306" y="755466"/>
                  <a:pt x="1624040" y="756917"/>
                </a:cubicBezTo>
                <a:cubicBezTo>
                  <a:pt x="1620776" y="758368"/>
                  <a:pt x="1616241" y="759456"/>
                  <a:pt x="1610437" y="760182"/>
                </a:cubicBezTo>
                <a:cubicBezTo>
                  <a:pt x="1604632" y="760907"/>
                  <a:pt x="1597377" y="761270"/>
                  <a:pt x="1588671" y="761270"/>
                </a:cubicBezTo>
                <a:cubicBezTo>
                  <a:pt x="1579601" y="761270"/>
                  <a:pt x="1572165" y="760907"/>
                  <a:pt x="1566360" y="760182"/>
                </a:cubicBezTo>
                <a:cubicBezTo>
                  <a:pt x="1560556" y="759456"/>
                  <a:pt x="1556022" y="758368"/>
                  <a:pt x="1552757" y="756917"/>
                </a:cubicBezTo>
                <a:cubicBezTo>
                  <a:pt x="1549492" y="755466"/>
                  <a:pt x="1547134" y="753743"/>
                  <a:pt x="1545683" y="751747"/>
                </a:cubicBezTo>
                <a:cubicBezTo>
                  <a:pt x="1544232" y="749752"/>
                  <a:pt x="1543506" y="747304"/>
                  <a:pt x="1543506" y="744401"/>
                </a:cubicBezTo>
                <a:lnTo>
                  <a:pt x="1543506" y="457633"/>
                </a:lnTo>
                <a:cubicBezTo>
                  <a:pt x="1543506" y="429700"/>
                  <a:pt x="1541329" y="407208"/>
                  <a:pt x="1536976" y="390158"/>
                </a:cubicBezTo>
                <a:cubicBezTo>
                  <a:pt x="1532623" y="373108"/>
                  <a:pt x="1526274" y="358416"/>
                  <a:pt x="1517931" y="346081"/>
                </a:cubicBezTo>
                <a:cubicBezTo>
                  <a:pt x="1509587" y="333747"/>
                  <a:pt x="1498795" y="324315"/>
                  <a:pt x="1485554" y="317786"/>
                </a:cubicBezTo>
                <a:cubicBezTo>
                  <a:pt x="1472313" y="311256"/>
                  <a:pt x="1456986" y="307991"/>
                  <a:pt x="1439573" y="307991"/>
                </a:cubicBezTo>
                <a:cubicBezTo>
                  <a:pt x="1417081" y="307991"/>
                  <a:pt x="1394590" y="315972"/>
                  <a:pt x="1372098" y="331934"/>
                </a:cubicBezTo>
                <a:cubicBezTo>
                  <a:pt x="1349606" y="347895"/>
                  <a:pt x="1326026" y="371294"/>
                  <a:pt x="1301358" y="402129"/>
                </a:cubicBezTo>
                <a:lnTo>
                  <a:pt x="1301358" y="744401"/>
                </a:lnTo>
                <a:cubicBezTo>
                  <a:pt x="1301358" y="747304"/>
                  <a:pt x="1300632" y="749752"/>
                  <a:pt x="1299181" y="751747"/>
                </a:cubicBezTo>
                <a:cubicBezTo>
                  <a:pt x="1297730" y="753743"/>
                  <a:pt x="1295372" y="755466"/>
                  <a:pt x="1292107" y="756917"/>
                </a:cubicBezTo>
                <a:cubicBezTo>
                  <a:pt x="1288842" y="758368"/>
                  <a:pt x="1284308" y="759456"/>
                  <a:pt x="1278504" y="760182"/>
                </a:cubicBezTo>
                <a:cubicBezTo>
                  <a:pt x="1272699" y="760907"/>
                  <a:pt x="1265263" y="761270"/>
                  <a:pt x="1256193" y="761270"/>
                </a:cubicBezTo>
                <a:cubicBezTo>
                  <a:pt x="1247487" y="761270"/>
                  <a:pt x="1240231" y="760907"/>
                  <a:pt x="1234427" y="760182"/>
                </a:cubicBezTo>
                <a:cubicBezTo>
                  <a:pt x="1228623" y="759456"/>
                  <a:pt x="1223997" y="758368"/>
                  <a:pt x="1220551" y="756917"/>
                </a:cubicBezTo>
                <a:cubicBezTo>
                  <a:pt x="1217105" y="755466"/>
                  <a:pt x="1214747" y="753743"/>
                  <a:pt x="1213477" y="751747"/>
                </a:cubicBezTo>
                <a:cubicBezTo>
                  <a:pt x="1212207" y="749752"/>
                  <a:pt x="1211573" y="747304"/>
                  <a:pt x="1211573" y="744401"/>
                </a:cubicBezTo>
                <a:lnTo>
                  <a:pt x="1211573" y="254664"/>
                </a:lnTo>
                <a:cubicBezTo>
                  <a:pt x="1211573" y="251762"/>
                  <a:pt x="1212117" y="249313"/>
                  <a:pt x="1213205" y="247318"/>
                </a:cubicBezTo>
                <a:cubicBezTo>
                  <a:pt x="1214293" y="245322"/>
                  <a:pt x="1216470" y="243509"/>
                  <a:pt x="1219735" y="241876"/>
                </a:cubicBezTo>
                <a:cubicBezTo>
                  <a:pt x="1223000" y="240244"/>
                  <a:pt x="1227172" y="239155"/>
                  <a:pt x="1232251" y="238611"/>
                </a:cubicBezTo>
                <a:cubicBezTo>
                  <a:pt x="1237329" y="238067"/>
                  <a:pt x="1244040" y="237795"/>
                  <a:pt x="1252384" y="237795"/>
                </a:cubicBezTo>
                <a:cubicBezTo>
                  <a:pt x="1260365" y="237795"/>
                  <a:pt x="1266986" y="238067"/>
                  <a:pt x="1272246" y="238611"/>
                </a:cubicBezTo>
                <a:cubicBezTo>
                  <a:pt x="1277506" y="239155"/>
                  <a:pt x="1281587" y="240244"/>
                  <a:pt x="1284489" y="241876"/>
                </a:cubicBezTo>
                <a:cubicBezTo>
                  <a:pt x="1287391" y="243509"/>
                  <a:pt x="1289477" y="245322"/>
                  <a:pt x="1290747" y="247318"/>
                </a:cubicBezTo>
                <a:cubicBezTo>
                  <a:pt x="1292017" y="249313"/>
                  <a:pt x="1292651" y="251762"/>
                  <a:pt x="1292651" y="254664"/>
                </a:cubicBezTo>
                <a:lnTo>
                  <a:pt x="1292651" y="319418"/>
                </a:lnTo>
                <a:cubicBezTo>
                  <a:pt x="1320222" y="288583"/>
                  <a:pt x="1347702" y="266000"/>
                  <a:pt x="1375091" y="251671"/>
                </a:cubicBezTo>
                <a:cubicBezTo>
                  <a:pt x="1402480" y="237342"/>
                  <a:pt x="1430141" y="230177"/>
                  <a:pt x="1458074" y="230177"/>
                </a:cubicBezTo>
                <a:close/>
                <a:moveTo>
                  <a:pt x="836507" y="230177"/>
                </a:moveTo>
                <a:cubicBezTo>
                  <a:pt x="876774" y="230177"/>
                  <a:pt x="911872" y="236163"/>
                  <a:pt x="941801" y="248134"/>
                </a:cubicBezTo>
                <a:cubicBezTo>
                  <a:pt x="971729" y="260105"/>
                  <a:pt x="996669" y="277518"/>
                  <a:pt x="1016622" y="300373"/>
                </a:cubicBezTo>
                <a:cubicBezTo>
                  <a:pt x="1036574" y="323227"/>
                  <a:pt x="1051538" y="350979"/>
                  <a:pt x="1061514" y="383628"/>
                </a:cubicBezTo>
                <a:cubicBezTo>
                  <a:pt x="1071491" y="416277"/>
                  <a:pt x="1076479" y="453098"/>
                  <a:pt x="1076479" y="494091"/>
                </a:cubicBezTo>
                <a:cubicBezTo>
                  <a:pt x="1076479" y="533996"/>
                  <a:pt x="1071218" y="570726"/>
                  <a:pt x="1060698" y="604282"/>
                </a:cubicBezTo>
                <a:cubicBezTo>
                  <a:pt x="1050178" y="637838"/>
                  <a:pt x="1034488" y="666769"/>
                  <a:pt x="1013629" y="691074"/>
                </a:cubicBezTo>
                <a:cubicBezTo>
                  <a:pt x="992770" y="715380"/>
                  <a:pt x="966650" y="734335"/>
                  <a:pt x="935271" y="747938"/>
                </a:cubicBezTo>
                <a:cubicBezTo>
                  <a:pt x="903891" y="761542"/>
                  <a:pt x="867524" y="768344"/>
                  <a:pt x="826168" y="768344"/>
                </a:cubicBezTo>
                <a:cubicBezTo>
                  <a:pt x="785901" y="768344"/>
                  <a:pt x="750803" y="762358"/>
                  <a:pt x="720875" y="750387"/>
                </a:cubicBezTo>
                <a:cubicBezTo>
                  <a:pt x="690946" y="738416"/>
                  <a:pt x="666006" y="721003"/>
                  <a:pt x="646054" y="698148"/>
                </a:cubicBezTo>
                <a:cubicBezTo>
                  <a:pt x="626101" y="675294"/>
                  <a:pt x="611228" y="647542"/>
                  <a:pt x="601433" y="614893"/>
                </a:cubicBezTo>
                <a:cubicBezTo>
                  <a:pt x="591638" y="582244"/>
                  <a:pt x="586741" y="545241"/>
                  <a:pt x="586741" y="503886"/>
                </a:cubicBezTo>
                <a:cubicBezTo>
                  <a:pt x="586741" y="463981"/>
                  <a:pt x="591910" y="427251"/>
                  <a:pt x="602249" y="393695"/>
                </a:cubicBezTo>
                <a:cubicBezTo>
                  <a:pt x="612588" y="360139"/>
                  <a:pt x="628187" y="331208"/>
                  <a:pt x="649047" y="306902"/>
                </a:cubicBezTo>
                <a:cubicBezTo>
                  <a:pt x="669906" y="282597"/>
                  <a:pt x="695934" y="263733"/>
                  <a:pt x="727132" y="250311"/>
                </a:cubicBezTo>
                <a:cubicBezTo>
                  <a:pt x="758331" y="236888"/>
                  <a:pt x="794789" y="230177"/>
                  <a:pt x="836507" y="230177"/>
                </a:cubicBezTo>
                <a:close/>
                <a:moveTo>
                  <a:pt x="309623" y="45165"/>
                </a:moveTo>
                <a:cubicBezTo>
                  <a:pt x="329938" y="45165"/>
                  <a:pt x="349709" y="47069"/>
                  <a:pt x="368936" y="50879"/>
                </a:cubicBezTo>
                <a:cubicBezTo>
                  <a:pt x="388162" y="54688"/>
                  <a:pt x="405938" y="59494"/>
                  <a:pt x="422263" y="65299"/>
                </a:cubicBezTo>
                <a:cubicBezTo>
                  <a:pt x="438587" y="71103"/>
                  <a:pt x="453098" y="77814"/>
                  <a:pt x="465795" y="85432"/>
                </a:cubicBezTo>
                <a:cubicBezTo>
                  <a:pt x="478492" y="93050"/>
                  <a:pt x="487289" y="99308"/>
                  <a:pt x="492186" y="104206"/>
                </a:cubicBezTo>
                <a:cubicBezTo>
                  <a:pt x="497084" y="109103"/>
                  <a:pt x="500258" y="112821"/>
                  <a:pt x="501709" y="115361"/>
                </a:cubicBezTo>
                <a:cubicBezTo>
                  <a:pt x="503160" y="117900"/>
                  <a:pt x="504339" y="120893"/>
                  <a:pt x="505246" y="124339"/>
                </a:cubicBezTo>
                <a:cubicBezTo>
                  <a:pt x="506153" y="127785"/>
                  <a:pt x="506879" y="131867"/>
                  <a:pt x="507423" y="136583"/>
                </a:cubicBezTo>
                <a:cubicBezTo>
                  <a:pt x="507967" y="141299"/>
                  <a:pt x="508239" y="146922"/>
                  <a:pt x="508239" y="153451"/>
                </a:cubicBezTo>
                <a:cubicBezTo>
                  <a:pt x="508239" y="160707"/>
                  <a:pt x="507875" y="166874"/>
                  <a:pt x="507146" y="171953"/>
                </a:cubicBezTo>
                <a:cubicBezTo>
                  <a:pt x="506418" y="177031"/>
                  <a:pt x="505324" y="181294"/>
                  <a:pt x="503864" y="184740"/>
                </a:cubicBezTo>
                <a:cubicBezTo>
                  <a:pt x="502405" y="188186"/>
                  <a:pt x="500672" y="190726"/>
                  <a:pt x="498665" y="192358"/>
                </a:cubicBezTo>
                <a:cubicBezTo>
                  <a:pt x="496659" y="193991"/>
                  <a:pt x="494196" y="194807"/>
                  <a:pt x="491277" y="194807"/>
                </a:cubicBezTo>
                <a:cubicBezTo>
                  <a:pt x="486175" y="194807"/>
                  <a:pt x="479064" y="191270"/>
                  <a:pt x="469944" y="184196"/>
                </a:cubicBezTo>
                <a:cubicBezTo>
                  <a:pt x="460824" y="177122"/>
                  <a:pt x="449061" y="169322"/>
                  <a:pt x="434655" y="160797"/>
                </a:cubicBezTo>
                <a:cubicBezTo>
                  <a:pt x="420249" y="152272"/>
                  <a:pt x="402744" y="144473"/>
                  <a:pt x="382140" y="137399"/>
                </a:cubicBezTo>
                <a:cubicBezTo>
                  <a:pt x="361536" y="130325"/>
                  <a:pt x="336828" y="126788"/>
                  <a:pt x="308016" y="126788"/>
                </a:cubicBezTo>
                <a:cubicBezTo>
                  <a:pt x="276648" y="126788"/>
                  <a:pt x="248108" y="133046"/>
                  <a:pt x="222397" y="145561"/>
                </a:cubicBezTo>
                <a:cubicBezTo>
                  <a:pt x="196686" y="158077"/>
                  <a:pt x="174713" y="176487"/>
                  <a:pt x="156478" y="200793"/>
                </a:cubicBezTo>
                <a:cubicBezTo>
                  <a:pt x="138243" y="225098"/>
                  <a:pt x="124111" y="254754"/>
                  <a:pt x="114081" y="289762"/>
                </a:cubicBezTo>
                <a:cubicBezTo>
                  <a:pt x="104051" y="324769"/>
                  <a:pt x="99036" y="364764"/>
                  <a:pt x="99036" y="409747"/>
                </a:cubicBezTo>
                <a:cubicBezTo>
                  <a:pt x="99036" y="454368"/>
                  <a:pt x="103868" y="493819"/>
                  <a:pt x="113532" y="528101"/>
                </a:cubicBezTo>
                <a:cubicBezTo>
                  <a:pt x="123197" y="562382"/>
                  <a:pt x="137056" y="591041"/>
                  <a:pt x="155109" y="614077"/>
                </a:cubicBezTo>
                <a:cubicBezTo>
                  <a:pt x="173163" y="637112"/>
                  <a:pt x="195318" y="654525"/>
                  <a:pt x="221577" y="666315"/>
                </a:cubicBezTo>
                <a:cubicBezTo>
                  <a:pt x="247835" y="678105"/>
                  <a:pt x="277558" y="684000"/>
                  <a:pt x="310746" y="684000"/>
                </a:cubicBezTo>
                <a:cubicBezTo>
                  <a:pt x="338826" y="684000"/>
                  <a:pt x="363351" y="680554"/>
                  <a:pt x="384321" y="673661"/>
                </a:cubicBezTo>
                <a:cubicBezTo>
                  <a:pt x="405291" y="666769"/>
                  <a:pt x="423160" y="659060"/>
                  <a:pt x="437928" y="650535"/>
                </a:cubicBezTo>
                <a:cubicBezTo>
                  <a:pt x="452697" y="642010"/>
                  <a:pt x="464823" y="634301"/>
                  <a:pt x="474306" y="627409"/>
                </a:cubicBezTo>
                <a:cubicBezTo>
                  <a:pt x="483789" y="620516"/>
                  <a:pt x="491265" y="617070"/>
                  <a:pt x="496735" y="617070"/>
                </a:cubicBezTo>
                <a:cubicBezTo>
                  <a:pt x="499292" y="617070"/>
                  <a:pt x="501481" y="617614"/>
                  <a:pt x="503303" y="618702"/>
                </a:cubicBezTo>
                <a:cubicBezTo>
                  <a:pt x="505126" y="619790"/>
                  <a:pt x="506584" y="621876"/>
                  <a:pt x="507678" y="624960"/>
                </a:cubicBezTo>
                <a:cubicBezTo>
                  <a:pt x="508772" y="628043"/>
                  <a:pt x="509592" y="632306"/>
                  <a:pt x="510139" y="637747"/>
                </a:cubicBezTo>
                <a:cubicBezTo>
                  <a:pt x="510686" y="643189"/>
                  <a:pt x="510960" y="650082"/>
                  <a:pt x="510960" y="658425"/>
                </a:cubicBezTo>
                <a:cubicBezTo>
                  <a:pt x="510960" y="664230"/>
                  <a:pt x="510778" y="669308"/>
                  <a:pt x="510415" y="673661"/>
                </a:cubicBezTo>
                <a:cubicBezTo>
                  <a:pt x="510053" y="678015"/>
                  <a:pt x="509418" y="681824"/>
                  <a:pt x="508511" y="685089"/>
                </a:cubicBezTo>
                <a:cubicBezTo>
                  <a:pt x="507604" y="688354"/>
                  <a:pt x="506425" y="691256"/>
                  <a:pt x="504974" y="693795"/>
                </a:cubicBezTo>
                <a:cubicBezTo>
                  <a:pt x="503523" y="696335"/>
                  <a:pt x="500983" y="699418"/>
                  <a:pt x="497356" y="703046"/>
                </a:cubicBezTo>
                <a:cubicBezTo>
                  <a:pt x="493728" y="706673"/>
                  <a:pt x="486110" y="712206"/>
                  <a:pt x="474501" y="719642"/>
                </a:cubicBezTo>
                <a:cubicBezTo>
                  <a:pt x="462893" y="727079"/>
                  <a:pt x="448473" y="734335"/>
                  <a:pt x="431241" y="741409"/>
                </a:cubicBezTo>
                <a:cubicBezTo>
                  <a:pt x="414010" y="748483"/>
                  <a:pt x="394239" y="754468"/>
                  <a:pt x="371929" y="759366"/>
                </a:cubicBezTo>
                <a:cubicBezTo>
                  <a:pt x="349618" y="764263"/>
                  <a:pt x="325222" y="766712"/>
                  <a:pt x="298740" y="766712"/>
                </a:cubicBezTo>
                <a:cubicBezTo>
                  <a:pt x="253031" y="766712"/>
                  <a:pt x="211766" y="759094"/>
                  <a:pt x="174945" y="743857"/>
                </a:cubicBezTo>
                <a:cubicBezTo>
                  <a:pt x="138124" y="728621"/>
                  <a:pt x="106745" y="706129"/>
                  <a:pt x="80807" y="676382"/>
                </a:cubicBezTo>
                <a:cubicBezTo>
                  <a:pt x="54869" y="646635"/>
                  <a:pt x="34917" y="609905"/>
                  <a:pt x="20950" y="566191"/>
                </a:cubicBezTo>
                <a:cubicBezTo>
                  <a:pt x="6984" y="522478"/>
                  <a:pt x="0" y="472144"/>
                  <a:pt x="0" y="415189"/>
                </a:cubicBezTo>
                <a:cubicBezTo>
                  <a:pt x="0" y="356783"/>
                  <a:pt x="7527" y="304726"/>
                  <a:pt x="22583" y="259017"/>
                </a:cubicBezTo>
                <a:cubicBezTo>
                  <a:pt x="37637" y="213308"/>
                  <a:pt x="58769" y="174583"/>
                  <a:pt x="85976" y="142840"/>
                </a:cubicBezTo>
                <a:cubicBezTo>
                  <a:pt x="113184" y="111098"/>
                  <a:pt x="145743" y="86883"/>
                  <a:pt x="183652" y="70196"/>
                </a:cubicBezTo>
                <a:cubicBezTo>
                  <a:pt x="221561" y="53509"/>
                  <a:pt x="263552" y="45165"/>
                  <a:pt x="309623" y="45165"/>
                </a:cubicBezTo>
                <a:close/>
                <a:moveTo>
                  <a:pt x="3580837" y="35914"/>
                </a:moveTo>
                <a:cubicBezTo>
                  <a:pt x="3601878" y="35914"/>
                  <a:pt x="3616298" y="39633"/>
                  <a:pt x="3624097" y="47069"/>
                </a:cubicBezTo>
                <a:cubicBezTo>
                  <a:pt x="3631897" y="54506"/>
                  <a:pt x="3635797" y="68563"/>
                  <a:pt x="3635797" y="89241"/>
                </a:cubicBezTo>
                <a:cubicBezTo>
                  <a:pt x="3635797" y="110282"/>
                  <a:pt x="3631806" y="124611"/>
                  <a:pt x="3623825" y="132229"/>
                </a:cubicBezTo>
                <a:cubicBezTo>
                  <a:pt x="3615844" y="139848"/>
                  <a:pt x="3601152" y="143657"/>
                  <a:pt x="3579749" y="143657"/>
                </a:cubicBezTo>
                <a:cubicBezTo>
                  <a:pt x="3558708" y="143657"/>
                  <a:pt x="3544288" y="139938"/>
                  <a:pt x="3536489" y="132501"/>
                </a:cubicBezTo>
                <a:cubicBezTo>
                  <a:pt x="3528689" y="125065"/>
                  <a:pt x="3524790" y="111007"/>
                  <a:pt x="3524790" y="90330"/>
                </a:cubicBezTo>
                <a:cubicBezTo>
                  <a:pt x="3524790" y="69289"/>
                  <a:pt x="3528780" y="54960"/>
                  <a:pt x="3536761" y="47342"/>
                </a:cubicBezTo>
                <a:cubicBezTo>
                  <a:pt x="3544742" y="39723"/>
                  <a:pt x="3559434" y="35914"/>
                  <a:pt x="3580837" y="35914"/>
                </a:cubicBezTo>
                <a:close/>
                <a:moveTo>
                  <a:pt x="2303943" y="0"/>
                </a:moveTo>
                <a:cubicBezTo>
                  <a:pt x="2313012" y="0"/>
                  <a:pt x="2320449" y="363"/>
                  <a:pt x="2326253" y="1089"/>
                </a:cubicBezTo>
                <a:cubicBezTo>
                  <a:pt x="2332058" y="1814"/>
                  <a:pt x="2336592" y="2902"/>
                  <a:pt x="2339857" y="4353"/>
                </a:cubicBezTo>
                <a:cubicBezTo>
                  <a:pt x="2343122" y="5805"/>
                  <a:pt x="2345480" y="7618"/>
                  <a:pt x="2346931" y="9795"/>
                </a:cubicBezTo>
                <a:cubicBezTo>
                  <a:pt x="2348382" y="11972"/>
                  <a:pt x="2349108" y="14511"/>
                  <a:pt x="2349108" y="17413"/>
                </a:cubicBezTo>
                <a:lnTo>
                  <a:pt x="2349108" y="744401"/>
                </a:lnTo>
                <a:cubicBezTo>
                  <a:pt x="2349108" y="747304"/>
                  <a:pt x="2348382" y="749752"/>
                  <a:pt x="2346931" y="751747"/>
                </a:cubicBezTo>
                <a:cubicBezTo>
                  <a:pt x="2345480" y="753743"/>
                  <a:pt x="2343122" y="755466"/>
                  <a:pt x="2339857" y="756917"/>
                </a:cubicBezTo>
                <a:cubicBezTo>
                  <a:pt x="2336592" y="758368"/>
                  <a:pt x="2332058" y="759456"/>
                  <a:pt x="2326253" y="760182"/>
                </a:cubicBezTo>
                <a:cubicBezTo>
                  <a:pt x="2320449" y="760907"/>
                  <a:pt x="2313012" y="761270"/>
                  <a:pt x="2303943" y="761270"/>
                </a:cubicBezTo>
                <a:cubicBezTo>
                  <a:pt x="2295237" y="761270"/>
                  <a:pt x="2287981" y="760907"/>
                  <a:pt x="2282177" y="760182"/>
                </a:cubicBezTo>
                <a:cubicBezTo>
                  <a:pt x="2276373" y="759456"/>
                  <a:pt x="2271748" y="758368"/>
                  <a:pt x="2268301" y="756917"/>
                </a:cubicBezTo>
                <a:cubicBezTo>
                  <a:pt x="2264855" y="755466"/>
                  <a:pt x="2262497" y="753743"/>
                  <a:pt x="2261227" y="751747"/>
                </a:cubicBezTo>
                <a:cubicBezTo>
                  <a:pt x="2259957" y="749752"/>
                  <a:pt x="2259323" y="747304"/>
                  <a:pt x="2259323" y="744401"/>
                </a:cubicBezTo>
                <a:lnTo>
                  <a:pt x="2259323" y="17413"/>
                </a:lnTo>
                <a:cubicBezTo>
                  <a:pt x="2259323" y="14511"/>
                  <a:pt x="2259957" y="11972"/>
                  <a:pt x="2261227" y="9795"/>
                </a:cubicBezTo>
                <a:cubicBezTo>
                  <a:pt x="2262497" y="7618"/>
                  <a:pt x="2264855" y="5805"/>
                  <a:pt x="2268301" y="4353"/>
                </a:cubicBezTo>
                <a:cubicBezTo>
                  <a:pt x="2271748" y="2902"/>
                  <a:pt x="2276373" y="1814"/>
                  <a:pt x="2282177" y="1089"/>
                </a:cubicBezTo>
                <a:cubicBezTo>
                  <a:pt x="2287981" y="363"/>
                  <a:pt x="2295237" y="0"/>
                  <a:pt x="2303943" y="0"/>
                </a:cubicBez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C55A1F-5B58-E3E2-052F-3C1C2CF2B2D3}"/>
              </a:ext>
            </a:extLst>
          </p:cNvPr>
          <p:cNvSpPr/>
          <p:nvPr/>
        </p:nvSpPr>
        <p:spPr>
          <a:xfrm>
            <a:off x="0" y="0"/>
            <a:ext cx="12192000" cy="742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4000" dirty="0"/>
              <a:t> 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D9A37E-EB98-6718-4AB0-C88EB76E945A}"/>
              </a:ext>
            </a:extLst>
          </p:cNvPr>
          <p:cNvSpPr/>
          <p:nvPr/>
        </p:nvSpPr>
        <p:spPr>
          <a:xfrm>
            <a:off x="0" y="6347790"/>
            <a:ext cx="12192000" cy="5102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7AE57B4-D5E0-6441-13AB-667306CD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60C4A80-A88B-37F1-0E66-421E248EF776}"/>
              </a:ext>
            </a:extLst>
          </p:cNvPr>
          <p:cNvSpPr/>
          <p:nvPr/>
        </p:nvSpPr>
        <p:spPr>
          <a:xfrm>
            <a:off x="0" y="2716694"/>
            <a:ext cx="12192618" cy="4141306"/>
          </a:xfrm>
          <a:custGeom>
            <a:avLst/>
            <a:gdLst>
              <a:gd name="connsiteX0" fmla="*/ 0 w 12192000"/>
              <a:gd name="connsiteY0" fmla="*/ 0 h 4220817"/>
              <a:gd name="connsiteX1" fmla="*/ 12192000 w 12192000"/>
              <a:gd name="connsiteY1" fmla="*/ 0 h 4220817"/>
              <a:gd name="connsiteX2" fmla="*/ 12192000 w 12192000"/>
              <a:gd name="connsiteY2" fmla="*/ 4220817 h 4220817"/>
              <a:gd name="connsiteX3" fmla="*/ 0 w 12192000"/>
              <a:gd name="connsiteY3" fmla="*/ 4220817 h 4220817"/>
              <a:gd name="connsiteX4" fmla="*/ 0 w 12192000"/>
              <a:gd name="connsiteY4" fmla="*/ 0 h 4220817"/>
              <a:gd name="connsiteX0" fmla="*/ 0 w 12192000"/>
              <a:gd name="connsiteY0" fmla="*/ 0 h 4220817"/>
              <a:gd name="connsiteX1" fmla="*/ 12192000 w 12192000"/>
              <a:gd name="connsiteY1" fmla="*/ 0 h 4220817"/>
              <a:gd name="connsiteX2" fmla="*/ 12192000 w 12192000"/>
              <a:gd name="connsiteY2" fmla="*/ 4220817 h 4220817"/>
              <a:gd name="connsiteX3" fmla="*/ 0 w 12192000"/>
              <a:gd name="connsiteY3" fmla="*/ 4220817 h 4220817"/>
              <a:gd name="connsiteX4" fmla="*/ 0 w 12192000"/>
              <a:gd name="connsiteY4" fmla="*/ 0 h 4220817"/>
              <a:gd name="connsiteX0" fmla="*/ 0 w 12192000"/>
              <a:gd name="connsiteY0" fmla="*/ 1431235 h 5652052"/>
              <a:gd name="connsiteX1" fmla="*/ 3392557 w 12192000"/>
              <a:gd name="connsiteY1" fmla="*/ 0 h 5652052"/>
              <a:gd name="connsiteX2" fmla="*/ 12192000 w 12192000"/>
              <a:gd name="connsiteY2" fmla="*/ 1431235 h 5652052"/>
              <a:gd name="connsiteX3" fmla="*/ 12192000 w 12192000"/>
              <a:gd name="connsiteY3" fmla="*/ 5652052 h 5652052"/>
              <a:gd name="connsiteX4" fmla="*/ 0 w 12192000"/>
              <a:gd name="connsiteY4" fmla="*/ 5652052 h 5652052"/>
              <a:gd name="connsiteX5" fmla="*/ 0 w 12192000"/>
              <a:gd name="connsiteY5" fmla="*/ 1431235 h 5652052"/>
              <a:gd name="connsiteX0" fmla="*/ 0 w 12192000"/>
              <a:gd name="connsiteY0" fmla="*/ 1431235 h 5652052"/>
              <a:gd name="connsiteX1" fmla="*/ 3392557 w 12192000"/>
              <a:gd name="connsiteY1" fmla="*/ 0 h 5652052"/>
              <a:gd name="connsiteX2" fmla="*/ 12192000 w 12192000"/>
              <a:gd name="connsiteY2" fmla="*/ 1431235 h 5652052"/>
              <a:gd name="connsiteX3" fmla="*/ 12192000 w 12192000"/>
              <a:gd name="connsiteY3" fmla="*/ 5652052 h 5652052"/>
              <a:gd name="connsiteX4" fmla="*/ 0 w 12192000"/>
              <a:gd name="connsiteY4" fmla="*/ 5652052 h 5652052"/>
              <a:gd name="connsiteX5" fmla="*/ 0 w 12192000"/>
              <a:gd name="connsiteY5" fmla="*/ 1431235 h 5652052"/>
              <a:gd name="connsiteX0" fmla="*/ 0 w 12192000"/>
              <a:gd name="connsiteY0" fmla="*/ 1431235 h 5652052"/>
              <a:gd name="connsiteX1" fmla="*/ 3392557 w 12192000"/>
              <a:gd name="connsiteY1" fmla="*/ 0 h 5652052"/>
              <a:gd name="connsiteX2" fmla="*/ 12192000 w 12192000"/>
              <a:gd name="connsiteY2" fmla="*/ 1431235 h 5652052"/>
              <a:gd name="connsiteX3" fmla="*/ 12192000 w 12192000"/>
              <a:gd name="connsiteY3" fmla="*/ 5652052 h 5652052"/>
              <a:gd name="connsiteX4" fmla="*/ 0 w 12192000"/>
              <a:gd name="connsiteY4" fmla="*/ 5652052 h 5652052"/>
              <a:gd name="connsiteX5" fmla="*/ 0 w 12192000"/>
              <a:gd name="connsiteY5" fmla="*/ 1431235 h 5652052"/>
              <a:gd name="connsiteX0" fmla="*/ 0 w 12192000"/>
              <a:gd name="connsiteY0" fmla="*/ 1431235 h 5652052"/>
              <a:gd name="connsiteX1" fmla="*/ 3392557 w 12192000"/>
              <a:gd name="connsiteY1" fmla="*/ 0 h 5652052"/>
              <a:gd name="connsiteX2" fmla="*/ 12192000 w 12192000"/>
              <a:gd name="connsiteY2" fmla="*/ 1431235 h 5652052"/>
              <a:gd name="connsiteX3" fmla="*/ 12192000 w 12192000"/>
              <a:gd name="connsiteY3" fmla="*/ 5652052 h 5652052"/>
              <a:gd name="connsiteX4" fmla="*/ 0 w 12192000"/>
              <a:gd name="connsiteY4" fmla="*/ 5652052 h 5652052"/>
              <a:gd name="connsiteX5" fmla="*/ 0 w 12192000"/>
              <a:gd name="connsiteY5" fmla="*/ 1431235 h 5652052"/>
              <a:gd name="connsiteX0" fmla="*/ 0 w 12192000"/>
              <a:gd name="connsiteY0" fmla="*/ 1431235 h 5652052"/>
              <a:gd name="connsiteX1" fmla="*/ 3392557 w 12192000"/>
              <a:gd name="connsiteY1" fmla="*/ 0 h 5652052"/>
              <a:gd name="connsiteX2" fmla="*/ 12192000 w 12192000"/>
              <a:gd name="connsiteY2" fmla="*/ 1431235 h 5652052"/>
              <a:gd name="connsiteX3" fmla="*/ 12192000 w 12192000"/>
              <a:gd name="connsiteY3" fmla="*/ 5652052 h 5652052"/>
              <a:gd name="connsiteX4" fmla="*/ 0 w 12192000"/>
              <a:gd name="connsiteY4" fmla="*/ 5652052 h 5652052"/>
              <a:gd name="connsiteX5" fmla="*/ 0 w 12192000"/>
              <a:gd name="connsiteY5" fmla="*/ 1431235 h 5652052"/>
              <a:gd name="connsiteX0" fmla="*/ 0 w 12192000"/>
              <a:gd name="connsiteY0" fmla="*/ 1599752 h 5820569"/>
              <a:gd name="connsiteX1" fmla="*/ 3392557 w 12192000"/>
              <a:gd name="connsiteY1" fmla="*/ 168517 h 5820569"/>
              <a:gd name="connsiteX2" fmla="*/ 12192000 w 12192000"/>
              <a:gd name="connsiteY2" fmla="*/ 1599752 h 5820569"/>
              <a:gd name="connsiteX3" fmla="*/ 12192000 w 12192000"/>
              <a:gd name="connsiteY3" fmla="*/ 5820569 h 5820569"/>
              <a:gd name="connsiteX4" fmla="*/ 0 w 12192000"/>
              <a:gd name="connsiteY4" fmla="*/ 5820569 h 5820569"/>
              <a:gd name="connsiteX5" fmla="*/ 0 w 12192000"/>
              <a:gd name="connsiteY5" fmla="*/ 1599752 h 5820569"/>
              <a:gd name="connsiteX0" fmla="*/ 0 w 12192000"/>
              <a:gd name="connsiteY0" fmla="*/ 1599753 h 5820570"/>
              <a:gd name="connsiteX1" fmla="*/ 3392557 w 12192000"/>
              <a:gd name="connsiteY1" fmla="*/ 168518 h 5820570"/>
              <a:gd name="connsiteX2" fmla="*/ 12192000 w 12192000"/>
              <a:gd name="connsiteY2" fmla="*/ 1599753 h 5820570"/>
              <a:gd name="connsiteX3" fmla="*/ 12192000 w 12192000"/>
              <a:gd name="connsiteY3" fmla="*/ 5820570 h 5820570"/>
              <a:gd name="connsiteX4" fmla="*/ 0 w 12192000"/>
              <a:gd name="connsiteY4" fmla="*/ 5820570 h 5820570"/>
              <a:gd name="connsiteX5" fmla="*/ 0 w 12192000"/>
              <a:gd name="connsiteY5" fmla="*/ 1599753 h 5820570"/>
              <a:gd name="connsiteX0" fmla="*/ 0 w 12279086"/>
              <a:gd name="connsiteY0" fmla="*/ 1599753 h 5820570"/>
              <a:gd name="connsiteX1" fmla="*/ 3392557 w 12279086"/>
              <a:gd name="connsiteY1" fmla="*/ 168518 h 5820570"/>
              <a:gd name="connsiteX2" fmla="*/ 12279086 w 12279086"/>
              <a:gd name="connsiteY2" fmla="*/ 786778 h 5820570"/>
              <a:gd name="connsiteX3" fmla="*/ 12192000 w 12279086"/>
              <a:gd name="connsiteY3" fmla="*/ 5820570 h 5820570"/>
              <a:gd name="connsiteX4" fmla="*/ 0 w 12279086"/>
              <a:gd name="connsiteY4" fmla="*/ 5820570 h 5820570"/>
              <a:gd name="connsiteX5" fmla="*/ 0 w 12279086"/>
              <a:gd name="connsiteY5" fmla="*/ 1599753 h 5820570"/>
              <a:gd name="connsiteX0" fmla="*/ 0 w 12279708"/>
              <a:gd name="connsiteY0" fmla="*/ 1599753 h 5820570"/>
              <a:gd name="connsiteX1" fmla="*/ 3392557 w 12279708"/>
              <a:gd name="connsiteY1" fmla="*/ 168518 h 5820570"/>
              <a:gd name="connsiteX2" fmla="*/ 12279086 w 12279708"/>
              <a:gd name="connsiteY2" fmla="*/ 786778 h 5820570"/>
              <a:gd name="connsiteX3" fmla="*/ 12279708 w 12279708"/>
              <a:gd name="connsiteY3" fmla="*/ 5820570 h 5820570"/>
              <a:gd name="connsiteX4" fmla="*/ 0 w 12279708"/>
              <a:gd name="connsiteY4" fmla="*/ 5820570 h 5820570"/>
              <a:gd name="connsiteX5" fmla="*/ 0 w 12279708"/>
              <a:gd name="connsiteY5" fmla="*/ 1599753 h 5820570"/>
              <a:gd name="connsiteX0" fmla="*/ 0 w 12279708"/>
              <a:gd name="connsiteY0" fmla="*/ 1599753 h 5820570"/>
              <a:gd name="connsiteX1" fmla="*/ 3392557 w 12279708"/>
              <a:gd name="connsiteY1" fmla="*/ 168518 h 5820570"/>
              <a:gd name="connsiteX2" fmla="*/ 12279086 w 12279708"/>
              <a:gd name="connsiteY2" fmla="*/ 786778 h 5820570"/>
              <a:gd name="connsiteX3" fmla="*/ 12279708 w 12279708"/>
              <a:gd name="connsiteY3" fmla="*/ 5820570 h 5820570"/>
              <a:gd name="connsiteX4" fmla="*/ 0 w 12279708"/>
              <a:gd name="connsiteY4" fmla="*/ 5820570 h 5820570"/>
              <a:gd name="connsiteX5" fmla="*/ 0 w 12279708"/>
              <a:gd name="connsiteY5" fmla="*/ 1599753 h 582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9708" h="5820570">
                <a:moveTo>
                  <a:pt x="0" y="1599753"/>
                </a:moveTo>
                <a:cubicBezTo>
                  <a:pt x="784087" y="1000092"/>
                  <a:pt x="1002748" y="-500930"/>
                  <a:pt x="3392557" y="168518"/>
                </a:cubicBezTo>
                <a:cubicBezTo>
                  <a:pt x="5914887" y="1201381"/>
                  <a:pt x="6647763" y="3695803"/>
                  <a:pt x="12279086" y="786778"/>
                </a:cubicBezTo>
                <a:cubicBezTo>
                  <a:pt x="12279293" y="2464709"/>
                  <a:pt x="12279501" y="4142639"/>
                  <a:pt x="12279708" y="5820570"/>
                </a:cubicBezTo>
                <a:lnTo>
                  <a:pt x="0" y="5820570"/>
                </a:lnTo>
                <a:lnTo>
                  <a:pt x="0" y="159975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810A557-7B8E-90D5-E2D6-48558B935D62}"/>
              </a:ext>
            </a:extLst>
          </p:cNvPr>
          <p:cNvSpPr/>
          <p:nvPr/>
        </p:nvSpPr>
        <p:spPr>
          <a:xfrm>
            <a:off x="-619" y="2744146"/>
            <a:ext cx="12192618" cy="4113854"/>
          </a:xfrm>
          <a:custGeom>
            <a:avLst/>
            <a:gdLst>
              <a:gd name="connsiteX0" fmla="*/ 0 w 12192000"/>
              <a:gd name="connsiteY0" fmla="*/ 0 h 4220817"/>
              <a:gd name="connsiteX1" fmla="*/ 12192000 w 12192000"/>
              <a:gd name="connsiteY1" fmla="*/ 0 h 4220817"/>
              <a:gd name="connsiteX2" fmla="*/ 12192000 w 12192000"/>
              <a:gd name="connsiteY2" fmla="*/ 4220817 h 4220817"/>
              <a:gd name="connsiteX3" fmla="*/ 0 w 12192000"/>
              <a:gd name="connsiteY3" fmla="*/ 4220817 h 4220817"/>
              <a:gd name="connsiteX4" fmla="*/ 0 w 12192000"/>
              <a:gd name="connsiteY4" fmla="*/ 0 h 4220817"/>
              <a:gd name="connsiteX0" fmla="*/ 0 w 12192000"/>
              <a:gd name="connsiteY0" fmla="*/ 0 h 4220817"/>
              <a:gd name="connsiteX1" fmla="*/ 12192000 w 12192000"/>
              <a:gd name="connsiteY1" fmla="*/ 0 h 4220817"/>
              <a:gd name="connsiteX2" fmla="*/ 12192000 w 12192000"/>
              <a:gd name="connsiteY2" fmla="*/ 4220817 h 4220817"/>
              <a:gd name="connsiteX3" fmla="*/ 0 w 12192000"/>
              <a:gd name="connsiteY3" fmla="*/ 4220817 h 4220817"/>
              <a:gd name="connsiteX4" fmla="*/ 0 w 12192000"/>
              <a:gd name="connsiteY4" fmla="*/ 0 h 4220817"/>
              <a:gd name="connsiteX0" fmla="*/ 0 w 12192000"/>
              <a:gd name="connsiteY0" fmla="*/ 1431235 h 5652052"/>
              <a:gd name="connsiteX1" fmla="*/ 3392557 w 12192000"/>
              <a:gd name="connsiteY1" fmla="*/ 0 h 5652052"/>
              <a:gd name="connsiteX2" fmla="*/ 12192000 w 12192000"/>
              <a:gd name="connsiteY2" fmla="*/ 1431235 h 5652052"/>
              <a:gd name="connsiteX3" fmla="*/ 12192000 w 12192000"/>
              <a:gd name="connsiteY3" fmla="*/ 5652052 h 5652052"/>
              <a:gd name="connsiteX4" fmla="*/ 0 w 12192000"/>
              <a:gd name="connsiteY4" fmla="*/ 5652052 h 5652052"/>
              <a:gd name="connsiteX5" fmla="*/ 0 w 12192000"/>
              <a:gd name="connsiteY5" fmla="*/ 1431235 h 5652052"/>
              <a:gd name="connsiteX0" fmla="*/ 0 w 12192000"/>
              <a:gd name="connsiteY0" fmla="*/ 1431235 h 5652052"/>
              <a:gd name="connsiteX1" fmla="*/ 3392557 w 12192000"/>
              <a:gd name="connsiteY1" fmla="*/ 0 h 5652052"/>
              <a:gd name="connsiteX2" fmla="*/ 12192000 w 12192000"/>
              <a:gd name="connsiteY2" fmla="*/ 1431235 h 5652052"/>
              <a:gd name="connsiteX3" fmla="*/ 12192000 w 12192000"/>
              <a:gd name="connsiteY3" fmla="*/ 5652052 h 5652052"/>
              <a:gd name="connsiteX4" fmla="*/ 0 w 12192000"/>
              <a:gd name="connsiteY4" fmla="*/ 5652052 h 5652052"/>
              <a:gd name="connsiteX5" fmla="*/ 0 w 12192000"/>
              <a:gd name="connsiteY5" fmla="*/ 1431235 h 5652052"/>
              <a:gd name="connsiteX0" fmla="*/ 0 w 12192000"/>
              <a:gd name="connsiteY0" fmla="*/ 1431235 h 5652052"/>
              <a:gd name="connsiteX1" fmla="*/ 3392557 w 12192000"/>
              <a:gd name="connsiteY1" fmla="*/ 0 h 5652052"/>
              <a:gd name="connsiteX2" fmla="*/ 12192000 w 12192000"/>
              <a:gd name="connsiteY2" fmla="*/ 1431235 h 5652052"/>
              <a:gd name="connsiteX3" fmla="*/ 12192000 w 12192000"/>
              <a:gd name="connsiteY3" fmla="*/ 5652052 h 5652052"/>
              <a:gd name="connsiteX4" fmla="*/ 0 w 12192000"/>
              <a:gd name="connsiteY4" fmla="*/ 5652052 h 5652052"/>
              <a:gd name="connsiteX5" fmla="*/ 0 w 12192000"/>
              <a:gd name="connsiteY5" fmla="*/ 1431235 h 5652052"/>
              <a:gd name="connsiteX0" fmla="*/ 0 w 12192000"/>
              <a:gd name="connsiteY0" fmla="*/ 1431235 h 5652052"/>
              <a:gd name="connsiteX1" fmla="*/ 3392557 w 12192000"/>
              <a:gd name="connsiteY1" fmla="*/ 0 h 5652052"/>
              <a:gd name="connsiteX2" fmla="*/ 12192000 w 12192000"/>
              <a:gd name="connsiteY2" fmla="*/ 1431235 h 5652052"/>
              <a:gd name="connsiteX3" fmla="*/ 12192000 w 12192000"/>
              <a:gd name="connsiteY3" fmla="*/ 5652052 h 5652052"/>
              <a:gd name="connsiteX4" fmla="*/ 0 w 12192000"/>
              <a:gd name="connsiteY4" fmla="*/ 5652052 h 5652052"/>
              <a:gd name="connsiteX5" fmla="*/ 0 w 12192000"/>
              <a:gd name="connsiteY5" fmla="*/ 1431235 h 5652052"/>
              <a:gd name="connsiteX0" fmla="*/ 0 w 12192000"/>
              <a:gd name="connsiteY0" fmla="*/ 1431235 h 5652052"/>
              <a:gd name="connsiteX1" fmla="*/ 3392557 w 12192000"/>
              <a:gd name="connsiteY1" fmla="*/ 0 h 5652052"/>
              <a:gd name="connsiteX2" fmla="*/ 12192000 w 12192000"/>
              <a:gd name="connsiteY2" fmla="*/ 1431235 h 5652052"/>
              <a:gd name="connsiteX3" fmla="*/ 12192000 w 12192000"/>
              <a:gd name="connsiteY3" fmla="*/ 5652052 h 5652052"/>
              <a:gd name="connsiteX4" fmla="*/ 0 w 12192000"/>
              <a:gd name="connsiteY4" fmla="*/ 5652052 h 5652052"/>
              <a:gd name="connsiteX5" fmla="*/ 0 w 12192000"/>
              <a:gd name="connsiteY5" fmla="*/ 1431235 h 5652052"/>
              <a:gd name="connsiteX0" fmla="*/ 0 w 12192000"/>
              <a:gd name="connsiteY0" fmla="*/ 1599752 h 5820569"/>
              <a:gd name="connsiteX1" fmla="*/ 3392557 w 12192000"/>
              <a:gd name="connsiteY1" fmla="*/ 168517 h 5820569"/>
              <a:gd name="connsiteX2" fmla="*/ 12192000 w 12192000"/>
              <a:gd name="connsiteY2" fmla="*/ 1599752 h 5820569"/>
              <a:gd name="connsiteX3" fmla="*/ 12192000 w 12192000"/>
              <a:gd name="connsiteY3" fmla="*/ 5820569 h 5820569"/>
              <a:gd name="connsiteX4" fmla="*/ 0 w 12192000"/>
              <a:gd name="connsiteY4" fmla="*/ 5820569 h 5820569"/>
              <a:gd name="connsiteX5" fmla="*/ 0 w 12192000"/>
              <a:gd name="connsiteY5" fmla="*/ 1599752 h 5820569"/>
              <a:gd name="connsiteX0" fmla="*/ 0 w 12192000"/>
              <a:gd name="connsiteY0" fmla="*/ 1599753 h 5820570"/>
              <a:gd name="connsiteX1" fmla="*/ 3392557 w 12192000"/>
              <a:gd name="connsiteY1" fmla="*/ 168518 h 5820570"/>
              <a:gd name="connsiteX2" fmla="*/ 12192000 w 12192000"/>
              <a:gd name="connsiteY2" fmla="*/ 1599753 h 5820570"/>
              <a:gd name="connsiteX3" fmla="*/ 12192000 w 12192000"/>
              <a:gd name="connsiteY3" fmla="*/ 5820570 h 5820570"/>
              <a:gd name="connsiteX4" fmla="*/ 0 w 12192000"/>
              <a:gd name="connsiteY4" fmla="*/ 5820570 h 5820570"/>
              <a:gd name="connsiteX5" fmla="*/ 0 w 12192000"/>
              <a:gd name="connsiteY5" fmla="*/ 1599753 h 5820570"/>
              <a:gd name="connsiteX0" fmla="*/ 0 w 12279086"/>
              <a:gd name="connsiteY0" fmla="*/ 1599753 h 5820570"/>
              <a:gd name="connsiteX1" fmla="*/ 3392557 w 12279086"/>
              <a:gd name="connsiteY1" fmla="*/ 168518 h 5820570"/>
              <a:gd name="connsiteX2" fmla="*/ 12279086 w 12279086"/>
              <a:gd name="connsiteY2" fmla="*/ 786778 h 5820570"/>
              <a:gd name="connsiteX3" fmla="*/ 12192000 w 12279086"/>
              <a:gd name="connsiteY3" fmla="*/ 5820570 h 5820570"/>
              <a:gd name="connsiteX4" fmla="*/ 0 w 12279086"/>
              <a:gd name="connsiteY4" fmla="*/ 5820570 h 5820570"/>
              <a:gd name="connsiteX5" fmla="*/ 0 w 12279086"/>
              <a:gd name="connsiteY5" fmla="*/ 1599753 h 5820570"/>
              <a:gd name="connsiteX0" fmla="*/ 0 w 12279708"/>
              <a:gd name="connsiteY0" fmla="*/ 1599753 h 5820570"/>
              <a:gd name="connsiteX1" fmla="*/ 3392557 w 12279708"/>
              <a:gd name="connsiteY1" fmla="*/ 168518 h 5820570"/>
              <a:gd name="connsiteX2" fmla="*/ 12279086 w 12279708"/>
              <a:gd name="connsiteY2" fmla="*/ 786778 h 5820570"/>
              <a:gd name="connsiteX3" fmla="*/ 12279708 w 12279708"/>
              <a:gd name="connsiteY3" fmla="*/ 5820570 h 5820570"/>
              <a:gd name="connsiteX4" fmla="*/ 0 w 12279708"/>
              <a:gd name="connsiteY4" fmla="*/ 5820570 h 5820570"/>
              <a:gd name="connsiteX5" fmla="*/ 0 w 12279708"/>
              <a:gd name="connsiteY5" fmla="*/ 1599753 h 5820570"/>
              <a:gd name="connsiteX0" fmla="*/ 0 w 12279708"/>
              <a:gd name="connsiteY0" fmla="*/ 1599753 h 5820570"/>
              <a:gd name="connsiteX1" fmla="*/ 3392557 w 12279708"/>
              <a:gd name="connsiteY1" fmla="*/ 168518 h 5820570"/>
              <a:gd name="connsiteX2" fmla="*/ 12279086 w 12279708"/>
              <a:gd name="connsiteY2" fmla="*/ 786778 h 5820570"/>
              <a:gd name="connsiteX3" fmla="*/ 12279708 w 12279708"/>
              <a:gd name="connsiteY3" fmla="*/ 5820570 h 5820570"/>
              <a:gd name="connsiteX4" fmla="*/ 0 w 12279708"/>
              <a:gd name="connsiteY4" fmla="*/ 5820570 h 5820570"/>
              <a:gd name="connsiteX5" fmla="*/ 0 w 12279708"/>
              <a:gd name="connsiteY5" fmla="*/ 1599753 h 5820570"/>
              <a:gd name="connsiteX0" fmla="*/ 0 w 12279708"/>
              <a:gd name="connsiteY0" fmla="*/ 1464598 h 5833668"/>
              <a:gd name="connsiteX1" fmla="*/ 3392557 w 12279708"/>
              <a:gd name="connsiteY1" fmla="*/ 181616 h 5833668"/>
              <a:gd name="connsiteX2" fmla="*/ 12279086 w 12279708"/>
              <a:gd name="connsiteY2" fmla="*/ 799876 h 5833668"/>
              <a:gd name="connsiteX3" fmla="*/ 12279708 w 12279708"/>
              <a:gd name="connsiteY3" fmla="*/ 5833668 h 5833668"/>
              <a:gd name="connsiteX4" fmla="*/ 0 w 12279708"/>
              <a:gd name="connsiteY4" fmla="*/ 5833668 h 5833668"/>
              <a:gd name="connsiteX5" fmla="*/ 0 w 12279708"/>
              <a:gd name="connsiteY5" fmla="*/ 1464598 h 5833668"/>
              <a:gd name="connsiteX0" fmla="*/ 0 w 12279708"/>
              <a:gd name="connsiteY0" fmla="*/ 1464598 h 5833668"/>
              <a:gd name="connsiteX1" fmla="*/ 3392557 w 12279708"/>
              <a:gd name="connsiteY1" fmla="*/ 181616 h 5833668"/>
              <a:gd name="connsiteX2" fmla="*/ 12279086 w 12279708"/>
              <a:gd name="connsiteY2" fmla="*/ 799876 h 5833668"/>
              <a:gd name="connsiteX3" fmla="*/ 12279708 w 12279708"/>
              <a:gd name="connsiteY3" fmla="*/ 5833668 h 5833668"/>
              <a:gd name="connsiteX4" fmla="*/ 0 w 12279708"/>
              <a:gd name="connsiteY4" fmla="*/ 5833668 h 5833668"/>
              <a:gd name="connsiteX5" fmla="*/ 0 w 12279708"/>
              <a:gd name="connsiteY5" fmla="*/ 1464598 h 5833668"/>
              <a:gd name="connsiteX0" fmla="*/ 0 w 12279708"/>
              <a:gd name="connsiteY0" fmla="*/ 1464598 h 5833668"/>
              <a:gd name="connsiteX1" fmla="*/ 3392557 w 12279708"/>
              <a:gd name="connsiteY1" fmla="*/ 181616 h 5833668"/>
              <a:gd name="connsiteX2" fmla="*/ 12279086 w 12279708"/>
              <a:gd name="connsiteY2" fmla="*/ 799876 h 5833668"/>
              <a:gd name="connsiteX3" fmla="*/ 12279708 w 12279708"/>
              <a:gd name="connsiteY3" fmla="*/ 5833668 h 5833668"/>
              <a:gd name="connsiteX4" fmla="*/ 0 w 12279708"/>
              <a:gd name="connsiteY4" fmla="*/ 5833668 h 5833668"/>
              <a:gd name="connsiteX5" fmla="*/ 0 w 12279708"/>
              <a:gd name="connsiteY5" fmla="*/ 1464598 h 5833668"/>
              <a:gd name="connsiteX0" fmla="*/ 0 w 12279708"/>
              <a:gd name="connsiteY0" fmla="*/ 1633823 h 6002893"/>
              <a:gd name="connsiteX1" fmla="*/ 3175115 w 12279708"/>
              <a:gd name="connsiteY1" fmla="*/ 165524 h 6002893"/>
              <a:gd name="connsiteX2" fmla="*/ 12279086 w 12279708"/>
              <a:gd name="connsiteY2" fmla="*/ 969101 h 6002893"/>
              <a:gd name="connsiteX3" fmla="*/ 12279708 w 12279708"/>
              <a:gd name="connsiteY3" fmla="*/ 6002893 h 6002893"/>
              <a:gd name="connsiteX4" fmla="*/ 0 w 12279708"/>
              <a:gd name="connsiteY4" fmla="*/ 6002893 h 6002893"/>
              <a:gd name="connsiteX5" fmla="*/ 0 w 12279708"/>
              <a:gd name="connsiteY5" fmla="*/ 1633823 h 6002893"/>
              <a:gd name="connsiteX0" fmla="*/ 0 w 12279708"/>
              <a:gd name="connsiteY0" fmla="*/ 1633823 h 6002893"/>
              <a:gd name="connsiteX1" fmla="*/ 3175115 w 12279708"/>
              <a:gd name="connsiteY1" fmla="*/ 165524 h 6002893"/>
              <a:gd name="connsiteX2" fmla="*/ 12279086 w 12279708"/>
              <a:gd name="connsiteY2" fmla="*/ 969101 h 6002893"/>
              <a:gd name="connsiteX3" fmla="*/ 12279708 w 12279708"/>
              <a:gd name="connsiteY3" fmla="*/ 6002893 h 6002893"/>
              <a:gd name="connsiteX4" fmla="*/ 0 w 12279708"/>
              <a:gd name="connsiteY4" fmla="*/ 6002893 h 6002893"/>
              <a:gd name="connsiteX5" fmla="*/ 0 w 12279708"/>
              <a:gd name="connsiteY5" fmla="*/ 1633823 h 6002893"/>
              <a:gd name="connsiteX0" fmla="*/ 0 w 12279708"/>
              <a:gd name="connsiteY0" fmla="*/ 1633823 h 6002893"/>
              <a:gd name="connsiteX1" fmla="*/ 3175115 w 12279708"/>
              <a:gd name="connsiteY1" fmla="*/ 165524 h 6002893"/>
              <a:gd name="connsiteX2" fmla="*/ 12279086 w 12279708"/>
              <a:gd name="connsiteY2" fmla="*/ 1278500 h 6002893"/>
              <a:gd name="connsiteX3" fmla="*/ 12279708 w 12279708"/>
              <a:gd name="connsiteY3" fmla="*/ 6002893 h 6002893"/>
              <a:gd name="connsiteX4" fmla="*/ 0 w 12279708"/>
              <a:gd name="connsiteY4" fmla="*/ 6002893 h 6002893"/>
              <a:gd name="connsiteX5" fmla="*/ 0 w 12279708"/>
              <a:gd name="connsiteY5" fmla="*/ 1633823 h 6002893"/>
              <a:gd name="connsiteX0" fmla="*/ 0 w 12279708"/>
              <a:gd name="connsiteY0" fmla="*/ 1633823 h 6002893"/>
              <a:gd name="connsiteX1" fmla="*/ 3175115 w 12279708"/>
              <a:gd name="connsiteY1" fmla="*/ 165524 h 6002893"/>
              <a:gd name="connsiteX2" fmla="*/ 12279086 w 12279708"/>
              <a:gd name="connsiteY2" fmla="*/ 1278500 h 6002893"/>
              <a:gd name="connsiteX3" fmla="*/ 12279708 w 12279708"/>
              <a:gd name="connsiteY3" fmla="*/ 6002893 h 6002893"/>
              <a:gd name="connsiteX4" fmla="*/ 0 w 12279708"/>
              <a:gd name="connsiteY4" fmla="*/ 6002893 h 6002893"/>
              <a:gd name="connsiteX5" fmla="*/ 0 w 12279708"/>
              <a:gd name="connsiteY5" fmla="*/ 1633823 h 6002893"/>
              <a:gd name="connsiteX0" fmla="*/ 0 w 12279708"/>
              <a:gd name="connsiteY0" fmla="*/ 1633823 h 6002893"/>
              <a:gd name="connsiteX1" fmla="*/ 3175115 w 12279708"/>
              <a:gd name="connsiteY1" fmla="*/ 165524 h 6002893"/>
              <a:gd name="connsiteX2" fmla="*/ 12279086 w 12279708"/>
              <a:gd name="connsiteY2" fmla="*/ 1278500 h 6002893"/>
              <a:gd name="connsiteX3" fmla="*/ 12279708 w 12279708"/>
              <a:gd name="connsiteY3" fmla="*/ 6002893 h 6002893"/>
              <a:gd name="connsiteX4" fmla="*/ 0 w 12279708"/>
              <a:gd name="connsiteY4" fmla="*/ 6002893 h 6002893"/>
              <a:gd name="connsiteX5" fmla="*/ 0 w 12279708"/>
              <a:gd name="connsiteY5" fmla="*/ 1633823 h 6002893"/>
              <a:gd name="connsiteX0" fmla="*/ 0 w 12279708"/>
              <a:gd name="connsiteY0" fmla="*/ 1633823 h 6002893"/>
              <a:gd name="connsiteX1" fmla="*/ 3175115 w 12279708"/>
              <a:gd name="connsiteY1" fmla="*/ 165524 h 6002893"/>
              <a:gd name="connsiteX2" fmla="*/ 12279086 w 12279708"/>
              <a:gd name="connsiteY2" fmla="*/ 1278500 h 6002893"/>
              <a:gd name="connsiteX3" fmla="*/ 12279708 w 12279708"/>
              <a:gd name="connsiteY3" fmla="*/ 6002893 h 6002893"/>
              <a:gd name="connsiteX4" fmla="*/ 0 w 12279708"/>
              <a:gd name="connsiteY4" fmla="*/ 6002893 h 6002893"/>
              <a:gd name="connsiteX5" fmla="*/ 0 w 12279708"/>
              <a:gd name="connsiteY5" fmla="*/ 1633823 h 600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9708" h="6002893">
                <a:moveTo>
                  <a:pt x="0" y="1633823"/>
                </a:moveTo>
                <a:cubicBezTo>
                  <a:pt x="784087" y="1034162"/>
                  <a:pt x="785306" y="-503924"/>
                  <a:pt x="3175115" y="165524"/>
                </a:cubicBezTo>
                <a:cubicBezTo>
                  <a:pt x="5697445" y="1198387"/>
                  <a:pt x="5970175" y="5143350"/>
                  <a:pt x="12279086" y="1278500"/>
                </a:cubicBezTo>
                <a:cubicBezTo>
                  <a:pt x="12279293" y="2956431"/>
                  <a:pt x="12279501" y="4324962"/>
                  <a:pt x="12279708" y="6002893"/>
                </a:cubicBezTo>
                <a:lnTo>
                  <a:pt x="0" y="6002893"/>
                </a:lnTo>
                <a:lnTo>
                  <a:pt x="0" y="1633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A4DDD-5ECA-AAD9-F71D-BC27707CCE63}"/>
              </a:ext>
            </a:extLst>
          </p:cNvPr>
          <p:cNvSpPr/>
          <p:nvPr/>
        </p:nvSpPr>
        <p:spPr>
          <a:xfrm>
            <a:off x="558800" y="1325880"/>
            <a:ext cx="4206240" cy="4206240"/>
          </a:xfrm>
          <a:prstGeom prst="ellipse">
            <a:avLst/>
          </a:prstGeom>
          <a:solidFill>
            <a:srgbClr val="92D050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00F11-D88B-5018-C04E-A4414AE3BB44}"/>
              </a:ext>
            </a:extLst>
          </p:cNvPr>
          <p:cNvSpPr txBox="1"/>
          <p:nvPr/>
        </p:nvSpPr>
        <p:spPr>
          <a:xfrm>
            <a:off x="1205783" y="3073428"/>
            <a:ext cx="3412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  <a:p>
            <a:r>
              <a:rPr lang="en-GB" sz="4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GB" dirty="0">
                <a:latin typeface="Georgia" panose="02040502050405020303" pitchFamily="18" charset="0"/>
              </a:rPr>
              <a:t>      </a:t>
            </a:r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6235BEA-ECCA-05C5-2610-28505762B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E227A53-99E9-F308-4D6A-DA8A43250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4660" y="1771460"/>
            <a:ext cx="1274516" cy="12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8ADA0D-8299-F59B-6B30-E228CE71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1E5CBF-08DD-2B47-37EA-5A90A3671354}"/>
              </a:ext>
            </a:extLst>
          </p:cNvPr>
          <p:cNvSpPr/>
          <p:nvPr/>
        </p:nvSpPr>
        <p:spPr>
          <a:xfrm>
            <a:off x="0" y="2349305"/>
            <a:ext cx="12192000" cy="22086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b="1" dirty="0"/>
              <a:t>What is healthy food?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19587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654D5-EDA5-0D69-742C-A107D1B9F10A}"/>
              </a:ext>
            </a:extLst>
          </p:cNvPr>
          <p:cNvSpPr/>
          <p:nvPr/>
        </p:nvSpPr>
        <p:spPr>
          <a:xfrm>
            <a:off x="0" y="0"/>
            <a:ext cx="12192000" cy="742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dirty="0"/>
              <a:t> Where the essential nutriment come from?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878D5-3E92-FC8D-6089-449517D7C7FE}"/>
              </a:ext>
            </a:extLst>
          </p:cNvPr>
          <p:cNvSpPr/>
          <p:nvPr/>
        </p:nvSpPr>
        <p:spPr>
          <a:xfrm>
            <a:off x="0" y="6347790"/>
            <a:ext cx="12192000" cy="5102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ED99B-059B-0280-BEAC-98082903229F}"/>
              </a:ext>
            </a:extLst>
          </p:cNvPr>
          <p:cNvSpPr txBox="1"/>
          <p:nvPr/>
        </p:nvSpPr>
        <p:spPr>
          <a:xfrm>
            <a:off x="490422" y="4700858"/>
            <a:ext cx="3339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Fruit and vegetable</a:t>
            </a:r>
          </a:p>
          <a:p>
            <a:pPr algn="ctr"/>
            <a:r>
              <a:rPr lang="en-GB" sz="2800" dirty="0"/>
              <a:t>50%</a:t>
            </a:r>
            <a:endParaRPr lang="en-US" sz="2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A4963C-C0F1-4A8A-6EA8-C470F7627C32}"/>
              </a:ext>
            </a:extLst>
          </p:cNvPr>
          <p:cNvSpPr/>
          <p:nvPr/>
        </p:nvSpPr>
        <p:spPr>
          <a:xfrm>
            <a:off x="606760" y="1727251"/>
            <a:ext cx="2926080" cy="29214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97B6CF-FAD9-06DA-EB1A-04F80316F730}"/>
              </a:ext>
            </a:extLst>
          </p:cNvPr>
          <p:cNvSpPr/>
          <p:nvPr/>
        </p:nvSpPr>
        <p:spPr>
          <a:xfrm>
            <a:off x="698200" y="1816380"/>
            <a:ext cx="2743200" cy="27432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2BA3A3-D739-CF50-1D0C-5347FDEA73FB}"/>
              </a:ext>
            </a:extLst>
          </p:cNvPr>
          <p:cNvSpPr/>
          <p:nvPr/>
        </p:nvSpPr>
        <p:spPr>
          <a:xfrm>
            <a:off x="0" y="0"/>
            <a:ext cx="12192000" cy="742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dirty="0"/>
              <a:t> Where the essential nutriment come from?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ECB038-CF3F-710D-96F8-5D6CB49FC09B}"/>
              </a:ext>
            </a:extLst>
          </p:cNvPr>
          <p:cNvSpPr/>
          <p:nvPr/>
        </p:nvSpPr>
        <p:spPr>
          <a:xfrm>
            <a:off x="0" y="6347790"/>
            <a:ext cx="12192000" cy="5102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761E6-9AE7-0E02-AB10-E688586B484D}"/>
              </a:ext>
            </a:extLst>
          </p:cNvPr>
          <p:cNvSpPr txBox="1"/>
          <p:nvPr/>
        </p:nvSpPr>
        <p:spPr>
          <a:xfrm>
            <a:off x="490422" y="4700858"/>
            <a:ext cx="3339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Fruit and vegetable</a:t>
            </a:r>
          </a:p>
          <a:p>
            <a:pPr algn="ctr"/>
            <a:r>
              <a:rPr lang="en-GB" sz="2800" dirty="0"/>
              <a:t>50%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BF60A-4A90-AD7E-2B4B-7EE648B0FE79}"/>
              </a:ext>
            </a:extLst>
          </p:cNvPr>
          <p:cNvSpPr txBox="1"/>
          <p:nvPr/>
        </p:nvSpPr>
        <p:spPr>
          <a:xfrm>
            <a:off x="4766366" y="4700962"/>
            <a:ext cx="2659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Whole grains</a:t>
            </a:r>
          </a:p>
          <a:p>
            <a:pPr algn="ctr"/>
            <a:r>
              <a:rPr lang="en-GB" sz="2800" dirty="0"/>
              <a:t>30%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52F361-0101-1338-0266-178E449101CC}"/>
              </a:ext>
            </a:extLst>
          </p:cNvPr>
          <p:cNvSpPr/>
          <p:nvPr/>
        </p:nvSpPr>
        <p:spPr>
          <a:xfrm>
            <a:off x="606760" y="1727251"/>
            <a:ext cx="2926080" cy="29214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264E4D-7142-1811-30DE-9D005075780D}"/>
              </a:ext>
            </a:extLst>
          </p:cNvPr>
          <p:cNvSpPr/>
          <p:nvPr/>
        </p:nvSpPr>
        <p:spPr>
          <a:xfrm>
            <a:off x="698200" y="1816380"/>
            <a:ext cx="2743200" cy="27432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C95FE0-6092-179E-7FCB-B34CFFB78E80}"/>
              </a:ext>
            </a:extLst>
          </p:cNvPr>
          <p:cNvSpPr/>
          <p:nvPr/>
        </p:nvSpPr>
        <p:spPr>
          <a:xfrm>
            <a:off x="4632960" y="1747118"/>
            <a:ext cx="2926080" cy="29214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081173-2796-DB35-DC13-2DE52EAAE7F7}"/>
              </a:ext>
            </a:extLst>
          </p:cNvPr>
          <p:cNvSpPr/>
          <p:nvPr/>
        </p:nvSpPr>
        <p:spPr>
          <a:xfrm>
            <a:off x="4724400" y="1836247"/>
            <a:ext cx="2743200" cy="27432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39C7BC-1E4C-E396-CA25-ABFE8E680881}"/>
              </a:ext>
            </a:extLst>
          </p:cNvPr>
          <p:cNvSpPr/>
          <p:nvPr/>
        </p:nvSpPr>
        <p:spPr>
          <a:xfrm>
            <a:off x="0" y="0"/>
            <a:ext cx="12192000" cy="742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/>
              <a:t> </a:t>
            </a:r>
            <a:r>
              <a:rPr lang="en-US" sz="4000" dirty="0"/>
              <a:t>Where the essential nutriment come from?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1C7A5-C506-21A7-44F6-92AC9D0708BA}"/>
              </a:ext>
            </a:extLst>
          </p:cNvPr>
          <p:cNvSpPr/>
          <p:nvPr/>
        </p:nvSpPr>
        <p:spPr>
          <a:xfrm>
            <a:off x="0" y="6347790"/>
            <a:ext cx="12192000" cy="5102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B702C-E73C-78F7-A711-9FE2F43575EE}"/>
              </a:ext>
            </a:extLst>
          </p:cNvPr>
          <p:cNvSpPr txBox="1"/>
          <p:nvPr/>
        </p:nvSpPr>
        <p:spPr>
          <a:xfrm>
            <a:off x="490422" y="4700858"/>
            <a:ext cx="3339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Fruit and vegetable</a:t>
            </a:r>
          </a:p>
          <a:p>
            <a:pPr algn="ctr"/>
            <a:r>
              <a:rPr lang="en-GB" sz="2800" dirty="0"/>
              <a:t>50%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F0E5A-9753-E11A-B95C-D911D481A713}"/>
              </a:ext>
            </a:extLst>
          </p:cNvPr>
          <p:cNvSpPr txBox="1"/>
          <p:nvPr/>
        </p:nvSpPr>
        <p:spPr>
          <a:xfrm>
            <a:off x="4766366" y="4700962"/>
            <a:ext cx="2659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Whole grains</a:t>
            </a:r>
          </a:p>
          <a:p>
            <a:pPr algn="ctr"/>
            <a:r>
              <a:rPr lang="en-GB" sz="2800" dirty="0"/>
              <a:t>30%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069D4-DFC0-CBA8-071D-01C376F7B3FA}"/>
              </a:ext>
            </a:extLst>
          </p:cNvPr>
          <p:cNvSpPr txBox="1"/>
          <p:nvPr/>
        </p:nvSpPr>
        <p:spPr>
          <a:xfrm>
            <a:off x="8994897" y="4697348"/>
            <a:ext cx="2301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Proteins</a:t>
            </a:r>
          </a:p>
          <a:p>
            <a:pPr algn="ctr"/>
            <a:r>
              <a:rPr lang="en-GB" sz="2800" dirty="0"/>
              <a:t>20%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5A39C6-099A-AD53-CCCE-C9FEEC11E2DC}"/>
              </a:ext>
            </a:extLst>
          </p:cNvPr>
          <p:cNvSpPr/>
          <p:nvPr/>
        </p:nvSpPr>
        <p:spPr>
          <a:xfrm>
            <a:off x="606760" y="1727251"/>
            <a:ext cx="2926080" cy="29214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88F1A1-512D-D03C-75B9-03343C9434E7}"/>
              </a:ext>
            </a:extLst>
          </p:cNvPr>
          <p:cNvSpPr/>
          <p:nvPr/>
        </p:nvSpPr>
        <p:spPr>
          <a:xfrm>
            <a:off x="698200" y="1816380"/>
            <a:ext cx="2743200" cy="2743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057B2F-7DD8-3763-665A-4CAA16ABBA3A}"/>
              </a:ext>
            </a:extLst>
          </p:cNvPr>
          <p:cNvSpPr/>
          <p:nvPr/>
        </p:nvSpPr>
        <p:spPr>
          <a:xfrm>
            <a:off x="4632960" y="1747118"/>
            <a:ext cx="2926080" cy="29214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174103-B014-D520-F636-B14B9C10CFB2}"/>
              </a:ext>
            </a:extLst>
          </p:cNvPr>
          <p:cNvSpPr/>
          <p:nvPr/>
        </p:nvSpPr>
        <p:spPr>
          <a:xfrm>
            <a:off x="4724400" y="1836247"/>
            <a:ext cx="2743200" cy="27432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6FE625-88CB-0CF8-5E12-EC04D765F882}"/>
              </a:ext>
            </a:extLst>
          </p:cNvPr>
          <p:cNvSpPr/>
          <p:nvPr/>
        </p:nvSpPr>
        <p:spPr>
          <a:xfrm>
            <a:off x="8659160" y="1662198"/>
            <a:ext cx="2926080" cy="29214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1D8F78-7EC1-9FB0-D774-DB01E5256999}"/>
              </a:ext>
            </a:extLst>
          </p:cNvPr>
          <p:cNvSpPr/>
          <p:nvPr/>
        </p:nvSpPr>
        <p:spPr>
          <a:xfrm>
            <a:off x="8750600" y="1751327"/>
            <a:ext cx="2743200" cy="2743200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F4FDCD-947C-B570-9F7A-6E21EA6B386D}"/>
              </a:ext>
            </a:extLst>
          </p:cNvPr>
          <p:cNvSpPr/>
          <p:nvPr/>
        </p:nvSpPr>
        <p:spPr>
          <a:xfrm>
            <a:off x="0" y="0"/>
            <a:ext cx="12192000" cy="742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4000" dirty="0"/>
              <a:t>Benefits of healthy food 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A9B83-C207-067F-67AE-B91638C93B5A}"/>
              </a:ext>
            </a:extLst>
          </p:cNvPr>
          <p:cNvSpPr/>
          <p:nvPr/>
        </p:nvSpPr>
        <p:spPr>
          <a:xfrm>
            <a:off x="0" y="6347790"/>
            <a:ext cx="12192000" cy="5102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3EF2B8-3FA2-DA57-9F34-8CD27F43A873}"/>
              </a:ext>
            </a:extLst>
          </p:cNvPr>
          <p:cNvSpPr/>
          <p:nvPr/>
        </p:nvSpPr>
        <p:spPr>
          <a:xfrm>
            <a:off x="1127463" y="857719"/>
            <a:ext cx="2011680" cy="20116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904F52-CAB9-168C-5544-4D55EAE99C6C}"/>
              </a:ext>
            </a:extLst>
          </p:cNvPr>
          <p:cNvSpPr/>
          <p:nvPr/>
        </p:nvSpPr>
        <p:spPr>
          <a:xfrm>
            <a:off x="1218903" y="942803"/>
            <a:ext cx="1828800" cy="182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07827-0DE0-82B5-2C40-779EFE2E82DC}"/>
              </a:ext>
            </a:extLst>
          </p:cNvPr>
          <p:cNvCxnSpPr>
            <a:cxnSpLocks/>
          </p:cNvCxnSpPr>
          <p:nvPr/>
        </p:nvCxnSpPr>
        <p:spPr>
          <a:xfrm>
            <a:off x="3246076" y="1863559"/>
            <a:ext cx="226845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1CFC93-5EBF-D506-3DA8-6642ECFCF7D2}"/>
              </a:ext>
            </a:extLst>
          </p:cNvPr>
          <p:cNvSpPr txBox="1"/>
          <p:nvPr/>
        </p:nvSpPr>
        <p:spPr>
          <a:xfrm>
            <a:off x="5621468" y="1501526"/>
            <a:ext cx="2808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Brain Health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6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1C9C9B-3A05-0D51-B378-4E7549463F87}"/>
              </a:ext>
            </a:extLst>
          </p:cNvPr>
          <p:cNvSpPr/>
          <p:nvPr/>
        </p:nvSpPr>
        <p:spPr>
          <a:xfrm>
            <a:off x="0" y="0"/>
            <a:ext cx="12192000" cy="742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4000" dirty="0"/>
              <a:t>Benefits of healthy food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733DF-3FBD-713C-755B-784FBC19491A}"/>
              </a:ext>
            </a:extLst>
          </p:cNvPr>
          <p:cNvSpPr/>
          <p:nvPr/>
        </p:nvSpPr>
        <p:spPr>
          <a:xfrm>
            <a:off x="0" y="6347790"/>
            <a:ext cx="12192000" cy="5102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350F2E-54F9-68D3-7751-F37A62722F46}"/>
              </a:ext>
            </a:extLst>
          </p:cNvPr>
          <p:cNvSpPr/>
          <p:nvPr/>
        </p:nvSpPr>
        <p:spPr>
          <a:xfrm>
            <a:off x="1127463" y="857719"/>
            <a:ext cx="2011680" cy="20116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CFC29C-9965-CED4-3A9E-31C30B8FFC4D}"/>
              </a:ext>
            </a:extLst>
          </p:cNvPr>
          <p:cNvSpPr/>
          <p:nvPr/>
        </p:nvSpPr>
        <p:spPr>
          <a:xfrm>
            <a:off x="1218903" y="942803"/>
            <a:ext cx="1828800" cy="1828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350A9-FFCD-11EE-F7FE-9F69F2F85F2B}"/>
              </a:ext>
            </a:extLst>
          </p:cNvPr>
          <p:cNvCxnSpPr>
            <a:cxnSpLocks/>
          </p:cNvCxnSpPr>
          <p:nvPr/>
        </p:nvCxnSpPr>
        <p:spPr>
          <a:xfrm>
            <a:off x="3246076" y="1863559"/>
            <a:ext cx="226845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E9970A-E00C-7E9D-A152-39817E8FCC9D}"/>
              </a:ext>
            </a:extLst>
          </p:cNvPr>
          <p:cNvSpPr/>
          <p:nvPr/>
        </p:nvSpPr>
        <p:spPr>
          <a:xfrm>
            <a:off x="2873982" y="2651239"/>
            <a:ext cx="2011680" cy="20116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B50D71-5430-7F3A-CF4D-6847858C1E78}"/>
              </a:ext>
            </a:extLst>
          </p:cNvPr>
          <p:cNvSpPr/>
          <p:nvPr/>
        </p:nvSpPr>
        <p:spPr>
          <a:xfrm>
            <a:off x="2965422" y="2736323"/>
            <a:ext cx="1828800" cy="1828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58783-F5EC-7916-000A-584B6A99DF39}"/>
              </a:ext>
            </a:extLst>
          </p:cNvPr>
          <p:cNvSpPr txBox="1"/>
          <p:nvPr/>
        </p:nvSpPr>
        <p:spPr>
          <a:xfrm>
            <a:off x="5621468" y="1501526"/>
            <a:ext cx="2808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Brain Health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203FA-CD6F-A59E-134A-82809612CF77}"/>
              </a:ext>
            </a:extLst>
          </p:cNvPr>
          <p:cNvSpPr txBox="1"/>
          <p:nvPr/>
        </p:nvSpPr>
        <p:spPr>
          <a:xfrm>
            <a:off x="7405359" y="3235628"/>
            <a:ext cx="41470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0" dirty="0">
                <a:solidFill>
                  <a:srgbClr val="0F172A"/>
                </a:solidFill>
                <a:effectLst/>
                <a:latin typeface="Inter"/>
              </a:rPr>
              <a:t>Helps Lose Weight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94968-60A4-12F3-372E-9B45DB1D0DC6}"/>
              </a:ext>
            </a:extLst>
          </p:cNvPr>
          <p:cNvCxnSpPr>
            <a:cxnSpLocks/>
          </p:cNvCxnSpPr>
          <p:nvPr/>
        </p:nvCxnSpPr>
        <p:spPr>
          <a:xfrm>
            <a:off x="5011281" y="3650723"/>
            <a:ext cx="226845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4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4347E9-EAF2-F6DB-0206-5C59920EBA09}"/>
              </a:ext>
            </a:extLst>
          </p:cNvPr>
          <p:cNvSpPr/>
          <p:nvPr/>
        </p:nvSpPr>
        <p:spPr>
          <a:xfrm>
            <a:off x="0" y="0"/>
            <a:ext cx="12192000" cy="742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4000" dirty="0"/>
              <a:t>Benefits of healthy food 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6AF8E3-01AB-0DAE-66EC-77E5B46DFF97}"/>
              </a:ext>
            </a:extLst>
          </p:cNvPr>
          <p:cNvSpPr/>
          <p:nvPr/>
        </p:nvSpPr>
        <p:spPr>
          <a:xfrm>
            <a:off x="0" y="6347790"/>
            <a:ext cx="12192000" cy="5102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CB49B3-15CB-724B-70C0-F0DB0DE2FB89}"/>
              </a:ext>
            </a:extLst>
          </p:cNvPr>
          <p:cNvSpPr/>
          <p:nvPr/>
        </p:nvSpPr>
        <p:spPr>
          <a:xfrm>
            <a:off x="1127463" y="857719"/>
            <a:ext cx="2011680" cy="20116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92AEA8-6F9A-DF6E-6DC7-BCBD7AD94086}"/>
              </a:ext>
            </a:extLst>
          </p:cNvPr>
          <p:cNvSpPr/>
          <p:nvPr/>
        </p:nvSpPr>
        <p:spPr>
          <a:xfrm>
            <a:off x="1218903" y="942803"/>
            <a:ext cx="1828800" cy="182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33FA37-D435-310F-2D7E-4AF0DD528C53}"/>
              </a:ext>
            </a:extLst>
          </p:cNvPr>
          <p:cNvCxnSpPr>
            <a:cxnSpLocks/>
          </p:cNvCxnSpPr>
          <p:nvPr/>
        </p:nvCxnSpPr>
        <p:spPr>
          <a:xfrm>
            <a:off x="3246076" y="1863559"/>
            <a:ext cx="226845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92BA32D-8EC0-FCA7-4759-0C8DC8D21F68}"/>
              </a:ext>
            </a:extLst>
          </p:cNvPr>
          <p:cNvSpPr/>
          <p:nvPr/>
        </p:nvSpPr>
        <p:spPr>
          <a:xfrm>
            <a:off x="2873982" y="2651239"/>
            <a:ext cx="2011680" cy="20116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E9BFA-06F0-A28D-0C08-14F2AED7B7A9}"/>
              </a:ext>
            </a:extLst>
          </p:cNvPr>
          <p:cNvSpPr/>
          <p:nvPr/>
        </p:nvSpPr>
        <p:spPr>
          <a:xfrm>
            <a:off x="2965422" y="2736323"/>
            <a:ext cx="1828800" cy="182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EF0FE7-120A-C9C5-D7AA-7EE8107A6B0F}"/>
              </a:ext>
            </a:extLst>
          </p:cNvPr>
          <p:cNvSpPr/>
          <p:nvPr/>
        </p:nvSpPr>
        <p:spPr>
          <a:xfrm>
            <a:off x="4879414" y="4234958"/>
            <a:ext cx="2011680" cy="20116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84A279-177C-5CB2-60A9-9A73FEC39EAC}"/>
              </a:ext>
            </a:extLst>
          </p:cNvPr>
          <p:cNvSpPr/>
          <p:nvPr/>
        </p:nvSpPr>
        <p:spPr>
          <a:xfrm>
            <a:off x="4970854" y="4320042"/>
            <a:ext cx="1828800" cy="182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0E09-8366-8A96-4A67-D18A1B1A0D05}"/>
              </a:ext>
            </a:extLst>
          </p:cNvPr>
          <p:cNvSpPr txBox="1"/>
          <p:nvPr/>
        </p:nvSpPr>
        <p:spPr>
          <a:xfrm>
            <a:off x="5621468" y="1501526"/>
            <a:ext cx="2808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Brain Health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B1A0F-53A4-4EE0-E095-0C1950A308E9}"/>
              </a:ext>
            </a:extLst>
          </p:cNvPr>
          <p:cNvSpPr txBox="1"/>
          <p:nvPr/>
        </p:nvSpPr>
        <p:spPr>
          <a:xfrm>
            <a:off x="7405359" y="3235628"/>
            <a:ext cx="41470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0" dirty="0">
                <a:solidFill>
                  <a:srgbClr val="0F172A"/>
                </a:solidFill>
                <a:effectLst/>
                <a:latin typeface="Inter"/>
              </a:rPr>
              <a:t>Helps Lose Weight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EBADF-0C7E-3192-B5CA-D6C1F675C14F}"/>
              </a:ext>
            </a:extLst>
          </p:cNvPr>
          <p:cNvSpPr txBox="1"/>
          <p:nvPr/>
        </p:nvSpPr>
        <p:spPr>
          <a:xfrm>
            <a:off x="9539979" y="4880499"/>
            <a:ext cx="1665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Heart</a:t>
            </a:r>
            <a:r>
              <a:rPr lang="en-GB" dirty="0"/>
              <a:t>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101F6F-82AF-C82D-1316-F53ABFA8B7D2}"/>
              </a:ext>
            </a:extLst>
          </p:cNvPr>
          <p:cNvCxnSpPr>
            <a:cxnSpLocks/>
          </p:cNvCxnSpPr>
          <p:nvPr/>
        </p:nvCxnSpPr>
        <p:spPr>
          <a:xfrm>
            <a:off x="5011281" y="3650723"/>
            <a:ext cx="226845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953D87-EC62-5937-4794-614C06122279}"/>
              </a:ext>
            </a:extLst>
          </p:cNvPr>
          <p:cNvCxnSpPr>
            <a:cxnSpLocks/>
          </p:cNvCxnSpPr>
          <p:nvPr/>
        </p:nvCxnSpPr>
        <p:spPr>
          <a:xfrm>
            <a:off x="7081307" y="5234442"/>
            <a:ext cx="226845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1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122</Words>
  <Application>Microsoft Office PowerPoint</Application>
  <PresentationFormat>Widescreen</PresentationFormat>
  <Paragraphs>36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Inter</vt:lpstr>
      <vt:lpstr>sofia-pro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19</cp:revision>
  <dcterms:created xsi:type="dcterms:W3CDTF">2023-05-23T08:31:59Z</dcterms:created>
  <dcterms:modified xsi:type="dcterms:W3CDTF">2023-05-26T11:33:19Z</dcterms:modified>
</cp:coreProperties>
</file>