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8B7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5B87-3F40-E34A-BC9A-251928FD3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F7B93-0B87-F25E-5C71-09DEBE28F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83A63-FBE0-8800-76A7-C852733E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0314-61D9-5726-CA48-D20FF44C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1503-D7C8-0141-8591-5AB0931D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1BB-76B5-8E46-F9A5-5A123148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DB444-79CF-894C-CA26-5901877D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311B-02B3-118E-6710-A3AC0A88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0502-2668-0E3A-DEAD-A8291578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E357-515D-FC1D-2C7E-480F152D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2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90D40-1A41-2843-B751-387F1E2B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40730-F38D-E1F0-9A41-17E0D2FED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2248-35DF-2B0B-B9A8-6919ADCD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B0E14-1ACA-15FD-F5D4-A5D8BA46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628E-14A6-B9CF-E9B9-FC6A530D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03BE-6EE5-E10C-DFB8-7A345A8A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BC14-271A-B8F1-7D0C-DEB47DD7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61E1-D40E-369E-FBB0-6670E693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F95C-DA0F-40B1-069D-A25C37D1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1F21-7A25-1207-B37D-BEFCC535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A096-1123-478D-0066-738B49A4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E542-15F8-CF1C-7EC1-6A90DF6A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50E9-4404-186B-F57A-F364DF9D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E3934-2591-01DC-2146-CC775252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70548-0080-36EC-B939-8A1A4422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1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673D-F907-50E3-EA86-8CFEBE0C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FB88-B0BE-2351-B80D-07A584E6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AB61A-1357-AD42-5DD2-C1349A148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7B030-67D4-59BF-405C-AF397BA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F8FC1-81F1-7AC2-7F2C-2DE2F75A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E90FA-2388-C127-79B0-27CD4474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9945-862D-E4FD-1AFA-E5FA9AD6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BEBB-B6F7-5857-AF0E-406517F4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FBA33-F394-C34C-4A74-91623990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66878-E41D-2FEC-01D3-812517BCD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95C4E-84B0-4255-32FC-E18A1D9E2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70893-06C8-6CF6-384B-AE9E363B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2BED2-9D88-D72D-5B02-79CB39B9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2CF2E-5A8B-984E-C0E4-FB8DE1E6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EAB1-41A6-E437-BB0A-6E7F1B9B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02C48-7271-DA83-C32B-7F62F877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9418A-DF74-0636-A5A6-1757A5D1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1F156-13B4-7E0C-84E2-55C48595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DD914-0563-2774-636C-162D00E3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CDEBF-B808-B3E0-528D-2CFE79D2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FE8DA-0CDA-A868-1F22-824BE5F9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6327-B7D1-6424-86AC-3F42D5D6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B0C1-57C5-BE3F-9BF4-5080E6D5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AE5A2-F851-BF34-BA03-3930D00E1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B0C66-6E97-87DB-E31F-28B12827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7F71-F9F4-CA5D-98AC-CB9C68D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79288-92BE-ABBE-D4A4-8C7354B2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5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BF71-A940-825A-3551-0D236927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CA788-E94D-5CE5-4B4F-18FA70A07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544D3-D094-F276-75FB-B756AAE9F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5EEFF-FBD6-2B22-FD01-56B48199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05BF-6BB4-512D-37A2-22BCB9F5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73448-1826-5760-2A90-BD0384E1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251D8-C40D-FC08-41C9-A27B28A7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FB583-555E-1D5C-FA36-9E98950B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3BCC-DF9E-6D70-AF10-5FEE8AC4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421A-E9D7-496C-8C72-3793A0A91EE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27FA-E0D2-44F3-F35E-7C0D8947A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91F0-6A52-E64C-65FB-2C5E06B7A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99C7-9713-42F5-B352-1FEFD264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3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925983-D18D-54EB-9718-06ED2B1DD488}"/>
              </a:ext>
            </a:extLst>
          </p:cNvPr>
          <p:cNvSpPr/>
          <p:nvPr/>
        </p:nvSpPr>
        <p:spPr>
          <a:xfrm>
            <a:off x="1523995" y="1532422"/>
            <a:ext cx="8613912" cy="4704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0BA14-42AB-F830-B46B-5C8E1C6ACD02}"/>
              </a:ext>
            </a:extLst>
          </p:cNvPr>
          <p:cNvSpPr txBox="1"/>
          <p:nvPr/>
        </p:nvSpPr>
        <p:spPr>
          <a:xfrm>
            <a:off x="1987825" y="452687"/>
            <a:ext cx="779227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dirty="0"/>
              <a:t>TOP 3 JOBS IN</a:t>
            </a:r>
            <a:r>
              <a:rPr lang="en-GB" sz="4000" b="1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WEB</a:t>
            </a:r>
            <a:r>
              <a:rPr lang="en-GB" sz="4000" b="1" dirty="0"/>
              <a:t> </a:t>
            </a:r>
            <a:r>
              <a:rPr lang="en-GB" sz="4000" dirty="0"/>
              <a:t>DEVELOPMENT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0BE24-DA16-10BD-A45B-CFB7E6227748}"/>
              </a:ext>
            </a:extLst>
          </p:cNvPr>
          <p:cNvSpPr txBox="1"/>
          <p:nvPr/>
        </p:nvSpPr>
        <p:spPr>
          <a:xfrm>
            <a:off x="4900939" y="2307702"/>
            <a:ext cx="38017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Back-end Developers       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(70K per year)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DD719-CA17-82EC-5A0A-223683264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05" y="2181853"/>
            <a:ext cx="918410" cy="9184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2623E-DF29-9D0F-8C6F-A2090C0E68AE}"/>
              </a:ext>
            </a:extLst>
          </p:cNvPr>
          <p:cNvSpPr txBox="1"/>
          <p:nvPr/>
        </p:nvSpPr>
        <p:spPr>
          <a:xfrm>
            <a:off x="4987078" y="3548697"/>
            <a:ext cx="3629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Front-end Developers      </a:t>
            </a:r>
          </a:p>
          <a:p>
            <a:r>
              <a:rPr lang="en-GB" sz="2000" dirty="0">
                <a:solidFill>
                  <a:srgbClr val="FF0000"/>
                </a:solidFill>
              </a:rPr>
              <a:t>(60K per year)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D89508-2870-7F1D-F32A-AB17D4428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05" y="3448407"/>
            <a:ext cx="918410" cy="918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8E42C3-8605-D105-07E9-884C3BBE363F}"/>
              </a:ext>
            </a:extLst>
          </p:cNvPr>
          <p:cNvSpPr txBox="1"/>
          <p:nvPr/>
        </p:nvSpPr>
        <p:spPr>
          <a:xfrm>
            <a:off x="4918201" y="4793601"/>
            <a:ext cx="3125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UX/UI Designer               </a:t>
            </a:r>
          </a:p>
          <a:p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(50K per year)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48447D-039B-4A3A-FC28-77031792B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005" y="4706188"/>
            <a:ext cx="918410" cy="9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4EA56FE-DE38-4012-D924-AA7E574D3715}"/>
              </a:ext>
            </a:extLst>
          </p:cNvPr>
          <p:cNvSpPr/>
          <p:nvPr/>
        </p:nvSpPr>
        <p:spPr>
          <a:xfrm>
            <a:off x="516835" y="2955235"/>
            <a:ext cx="11158330" cy="75537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DB6D13-D4B1-4A2A-89BC-8B99A6F76A4C}"/>
              </a:ext>
            </a:extLst>
          </p:cNvPr>
          <p:cNvSpPr/>
          <p:nvPr/>
        </p:nvSpPr>
        <p:spPr>
          <a:xfrm>
            <a:off x="1404730" y="2491408"/>
            <a:ext cx="1828800" cy="1828800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52F922-8E7A-B39E-E0E7-F161D0ED7665}"/>
              </a:ext>
            </a:extLst>
          </p:cNvPr>
          <p:cNvSpPr/>
          <p:nvPr/>
        </p:nvSpPr>
        <p:spPr>
          <a:xfrm>
            <a:off x="4834129" y="2491408"/>
            <a:ext cx="1828800" cy="1828800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4F8B00-2134-7D8E-1010-698BAA9D7EA2}"/>
              </a:ext>
            </a:extLst>
          </p:cNvPr>
          <p:cNvSpPr/>
          <p:nvPr/>
        </p:nvSpPr>
        <p:spPr>
          <a:xfrm>
            <a:off x="8263528" y="2491408"/>
            <a:ext cx="1828800" cy="1828800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8BD39A-DF41-B874-9D11-1055F9C9CBE5}"/>
              </a:ext>
            </a:extLst>
          </p:cNvPr>
          <p:cNvSpPr/>
          <p:nvPr/>
        </p:nvSpPr>
        <p:spPr>
          <a:xfrm>
            <a:off x="8342508" y="2577547"/>
            <a:ext cx="1682496" cy="1683026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8F0EB-C735-DECB-ACE0-6C3906D2D282}"/>
              </a:ext>
            </a:extLst>
          </p:cNvPr>
          <p:cNvSpPr/>
          <p:nvPr/>
        </p:nvSpPr>
        <p:spPr>
          <a:xfrm>
            <a:off x="4910195" y="2564295"/>
            <a:ext cx="1682496" cy="1683026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70E10D-34A9-FEE7-2A00-5633670EC7F3}"/>
              </a:ext>
            </a:extLst>
          </p:cNvPr>
          <p:cNvSpPr/>
          <p:nvPr/>
        </p:nvSpPr>
        <p:spPr>
          <a:xfrm>
            <a:off x="1477882" y="2564295"/>
            <a:ext cx="1682496" cy="168302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19E37F-A9D9-D4C8-579A-69527C687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2" y="2617303"/>
            <a:ext cx="1431235" cy="14312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9C22DC-1A48-49EC-B913-56E62A99B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44" y="2806172"/>
            <a:ext cx="1245655" cy="12456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83F956-3516-ECFB-2C84-F355161D5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97" y="2544414"/>
            <a:ext cx="1504124" cy="15041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836F8F-06DE-3E1F-AF96-7A5CBC05792A}"/>
              </a:ext>
            </a:extLst>
          </p:cNvPr>
          <p:cNvSpPr txBox="1"/>
          <p:nvPr/>
        </p:nvSpPr>
        <p:spPr>
          <a:xfrm>
            <a:off x="1551715" y="4393095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EA1B05-EEBF-F9C9-8FF0-B1B26DF11C97}"/>
              </a:ext>
            </a:extLst>
          </p:cNvPr>
          <p:cNvSpPr txBox="1"/>
          <p:nvPr/>
        </p:nvSpPr>
        <p:spPr>
          <a:xfrm>
            <a:off x="5155144" y="4456152"/>
            <a:ext cx="150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DDDDA3-B2B2-D223-F219-F8C83DA854A2}"/>
              </a:ext>
            </a:extLst>
          </p:cNvPr>
          <p:cNvSpPr txBox="1"/>
          <p:nvPr/>
        </p:nvSpPr>
        <p:spPr>
          <a:xfrm>
            <a:off x="8547004" y="4456152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9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PHEAKTRA.MAO</dc:creator>
  <cp:lastModifiedBy>PHEAKTRA.MAO</cp:lastModifiedBy>
  <cp:revision>3</cp:revision>
  <dcterms:created xsi:type="dcterms:W3CDTF">2023-05-26T01:18:22Z</dcterms:created>
  <dcterms:modified xsi:type="dcterms:W3CDTF">2023-05-26T11:35:18Z</dcterms:modified>
</cp:coreProperties>
</file>