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3" r:id="rId6"/>
    <p:sldId id="261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5002-3B01-4F22-B67F-7403B05BAF1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9BA6-316E-49D3-9525-41E3B6175F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5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4979-3AEC-4FE8-744C-3709A342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973088-5788-46B5-2B8C-32EA681C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A0890-FBDF-6A42-DFA8-1937760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CFFF8-66FD-5EA6-1BCE-C9696B7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82A2-C9C3-76E8-4E4D-79E1B52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13190-29DB-0D43-D9AD-FFD533A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EC345-213F-0F68-0C54-8A7E5CDF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3E19A-393A-5E51-12BA-FF6D0F50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DE562-CE24-98A7-2C06-4791363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D6D93-D2E1-9050-487E-90D3B08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5B3878-30A8-D740-05CE-0009DE7BC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83952-A6E6-660C-642E-1312AF2E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D430E-3C8B-5DD4-6139-104DB270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948ED-EFE4-F7C6-5EE1-037F2F9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AFC40-3126-527B-824A-3092C9D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CD26E-F78D-7687-3EFF-111C5D54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EB5C0-F688-67AD-ADEA-E6A0E341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9AD5D-C6E3-9E40-168B-83CD9F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FDC51-556C-CC26-3C24-6FC2771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4338D-A3EE-0EDB-5271-9BC6E469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ED79-5EBC-7CD3-A87E-709F6B4B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8773B-B60B-85AF-A9A4-FD968EF1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256F3-871C-78EC-6471-31B5B8EC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948CB-0F7B-CFBB-9DA7-1B7FA28A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6CD8-AE17-6A15-7942-66206180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2190-6F7C-E123-C906-E4F671C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E88C1-B16D-C5C8-1738-1E9DE255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47AAF-3F3B-A428-F569-C866BA42F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5B627-5757-A8E5-A41E-AB435F0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AE777-B6A8-529F-E48E-04EE6105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19213-B667-127A-B6E9-13D1501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C08A-0281-701C-3192-1F1EB381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862C39-5605-C82A-3C5B-924384B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0EED9-D1D0-4F1B-D655-8118417F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52F92-468C-65C7-ACA2-BEC9BD50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332AF8-65C7-EA50-70E2-D9FC1D09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B0633-8A9A-AD66-7421-213BAFED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6464B-CC10-41AB-0A95-61506A1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59FB2C-F7F2-E79A-01AE-2701E75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61758-326D-5D48-6FE8-48EE4E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9988A-00F5-E341-F222-09E30513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EEF73-357D-1D5C-72F1-FD96DA40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5C045-8CB7-8A6A-A8A9-970155C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D6104-50F0-C49F-E766-D15F570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9193C7-2C3F-317E-8E79-FF604FA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58A91-1C7B-16A6-BE95-9D52710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CC2EB-CCF2-6B0D-7AA9-1A17512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19F5A-C6F2-A4D6-AD5A-B93CD9F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3CF48-91AF-1288-ADD9-DC324C3A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C80B4-54BB-DC49-D383-06662F5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1D412-6DC4-5979-0EE2-2AFCA33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DF65C0-ED41-AA96-6E77-B40982D4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C142-C2E3-BBDE-7835-46E0B24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F49110-EE7A-B9C0-B89D-0A9B6C99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23207-DB97-54AF-DB1B-5C96DE6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8546A-A8B2-D461-6C6C-94A10C4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D7690-B1C2-82C8-8EA4-C01FA46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D415B-45F0-C346-1AA7-08617E1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F10B1C-149A-C1D7-F464-AAA3BA6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6E49C-DFDB-880F-7D15-AEE565AD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9E13C-6D5F-B6D8-1811-EE24867D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BFE81-EE80-1C7A-3E7C-65F362C84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FB642-100D-4D52-BE2B-E1BE4F2D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DE57E-D8F4-600D-997F-6C548A15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book</a:t>
            </a:r>
          </a:p>
        </p:txBody>
      </p:sp>
    </p:spTree>
    <p:extLst>
      <p:ext uri="{BB962C8B-B14F-4D97-AF65-F5344CB8AC3E}">
        <p14:creationId xmlns:p14="http://schemas.microsoft.com/office/powerpoint/2010/main" val="1562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75A60-F8C0-1A94-5F67-3058EF46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Expecting elements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D6270-3651-325F-7E54-5579CEEB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personal book</a:t>
            </a:r>
          </a:p>
          <a:p>
            <a:r>
              <a:rPr lang="en-US" dirty="0"/>
              <a:t>The template of your personal book project</a:t>
            </a:r>
          </a:p>
        </p:txBody>
      </p:sp>
    </p:spTree>
    <p:extLst>
      <p:ext uri="{BB962C8B-B14F-4D97-AF65-F5344CB8AC3E}">
        <p14:creationId xmlns:p14="http://schemas.microsoft.com/office/powerpoint/2010/main" val="8551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E95868-70B0-073B-9190-7A3D4D74005D}"/>
              </a:ext>
            </a:extLst>
          </p:cNvPr>
          <p:cNvSpPr/>
          <p:nvPr/>
        </p:nvSpPr>
        <p:spPr>
          <a:xfrm>
            <a:off x="8446010" y="2093555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11491-0B0E-E0FA-1C54-1A15474B9456}"/>
              </a:ext>
            </a:extLst>
          </p:cNvPr>
          <p:cNvSpPr/>
          <p:nvPr/>
        </p:nvSpPr>
        <p:spPr>
          <a:xfrm>
            <a:off x="838200" y="213951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490041-B8B9-C309-BCDE-CB9124F59E56}"/>
              </a:ext>
            </a:extLst>
          </p:cNvPr>
          <p:cNvSpPr txBox="1"/>
          <p:nvPr/>
        </p:nvSpPr>
        <p:spPr>
          <a:xfrm>
            <a:off x="838200" y="625431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1 -  </a:t>
            </a:r>
            <a:r>
              <a:rPr lang="en-US" dirty="0"/>
              <a:t>Cover page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638238-3C06-EC4D-BF59-6D961853453D}"/>
              </a:ext>
            </a:extLst>
          </p:cNvPr>
          <p:cNvSpPr txBox="1"/>
          <p:nvPr/>
        </p:nvSpPr>
        <p:spPr>
          <a:xfrm>
            <a:off x="8446010" y="6208355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2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A7928-5F74-5776-8D5A-FC8CCE8D5275}"/>
              </a:ext>
            </a:extLst>
          </p:cNvPr>
          <p:cNvSpPr txBox="1"/>
          <p:nvPr/>
        </p:nvSpPr>
        <p:spPr>
          <a:xfrm>
            <a:off x="1351063" y="3873752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 OF YOUR BOOK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028C0B-BA4D-3830-00C2-27CF25BA6CA2}"/>
              </a:ext>
            </a:extLst>
          </p:cNvPr>
          <p:cNvSpPr txBox="1"/>
          <p:nvPr/>
        </p:nvSpPr>
        <p:spPr>
          <a:xfrm>
            <a:off x="838200" y="5946540"/>
            <a:ext cx="290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Your Name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701B1C1-E8E5-CF2C-1D55-E6ECA493CD19}"/>
              </a:ext>
            </a:extLst>
          </p:cNvPr>
          <p:cNvCxnSpPr/>
          <p:nvPr/>
        </p:nvCxnSpPr>
        <p:spPr>
          <a:xfrm>
            <a:off x="532660" y="2867487"/>
            <a:ext cx="577049" cy="86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5D53CD9-906A-958C-4B5B-3529D728BB15}"/>
              </a:ext>
            </a:extLst>
          </p:cNvPr>
          <p:cNvSpPr txBox="1"/>
          <p:nvPr/>
        </p:nvSpPr>
        <p:spPr>
          <a:xfrm>
            <a:off x="95065" y="2418658"/>
            <a:ext cx="1180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 creative!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990268D-0EA1-8519-78C7-C9E5658EC529}"/>
              </a:ext>
            </a:extLst>
          </p:cNvPr>
          <p:cNvCxnSpPr>
            <a:cxnSpLocks/>
          </p:cNvCxnSpPr>
          <p:nvPr/>
        </p:nvCxnSpPr>
        <p:spPr>
          <a:xfrm>
            <a:off x="8446010" y="4150955"/>
            <a:ext cx="2907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2F9051D-7933-D2B6-8107-A3C3DA608FF5}"/>
              </a:ext>
            </a:extLst>
          </p:cNvPr>
          <p:cNvSpPr txBox="1"/>
          <p:nvPr/>
        </p:nvSpPr>
        <p:spPr>
          <a:xfrm rot="19745451">
            <a:off x="8446010" y="2947956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7048BAD-8B9D-5288-888F-5DD9379278BB}"/>
              </a:ext>
            </a:extLst>
          </p:cNvPr>
          <p:cNvSpPr txBox="1"/>
          <p:nvPr/>
        </p:nvSpPr>
        <p:spPr>
          <a:xfrm>
            <a:off x="6258525" y="4500375"/>
            <a:ext cx="2158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Describe you first Week at PNC: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Your first memory about PNC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A219923-8986-163F-1039-CFDC962E0A5B}"/>
              </a:ext>
            </a:extLst>
          </p:cNvPr>
          <p:cNvSpPr txBox="1"/>
          <p:nvPr/>
        </p:nvSpPr>
        <p:spPr>
          <a:xfrm>
            <a:off x="8577601" y="4300140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BDDA738-051B-4718-281E-EDFDB3D35ECC}"/>
              </a:ext>
            </a:extLst>
          </p:cNvPr>
          <p:cNvCxnSpPr>
            <a:cxnSpLocks/>
          </p:cNvCxnSpPr>
          <p:nvPr/>
        </p:nvCxnSpPr>
        <p:spPr>
          <a:xfrm>
            <a:off x="8070930" y="5085151"/>
            <a:ext cx="506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B4C23-AE01-0B1B-8273-15ADAB31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pattern example (2/3)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95868-70B0-073B-9190-7A3D4D74005D}"/>
              </a:ext>
            </a:extLst>
          </p:cNvPr>
          <p:cNvSpPr/>
          <p:nvPr/>
        </p:nvSpPr>
        <p:spPr>
          <a:xfrm>
            <a:off x="838201" y="213517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638238-3C06-EC4D-BF59-6D961853453D}"/>
              </a:ext>
            </a:extLst>
          </p:cNvPr>
          <p:cNvSpPr txBox="1"/>
          <p:nvPr/>
        </p:nvSpPr>
        <p:spPr>
          <a:xfrm>
            <a:off x="838201" y="624997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3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A219923-8986-163F-1039-CFDC962E0A5B}"/>
              </a:ext>
            </a:extLst>
          </p:cNvPr>
          <p:cNvSpPr txBox="1"/>
          <p:nvPr/>
        </p:nvSpPr>
        <p:spPr>
          <a:xfrm>
            <a:off x="969792" y="4341762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3D21F-8F28-9EBD-F7B0-801C3B3513C5}"/>
              </a:ext>
            </a:extLst>
          </p:cNvPr>
          <p:cNvSpPr/>
          <p:nvPr/>
        </p:nvSpPr>
        <p:spPr>
          <a:xfrm>
            <a:off x="8446008" y="213951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7059E-80BD-8F5A-2432-204E1FD1154B}"/>
              </a:ext>
            </a:extLst>
          </p:cNvPr>
          <p:cNvSpPr txBox="1"/>
          <p:nvPr/>
        </p:nvSpPr>
        <p:spPr>
          <a:xfrm>
            <a:off x="8446008" y="625431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4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0E6335-C2EC-05F3-7DE8-454A931BB144}"/>
              </a:ext>
            </a:extLst>
          </p:cNvPr>
          <p:cNvSpPr txBox="1"/>
          <p:nvPr/>
        </p:nvSpPr>
        <p:spPr>
          <a:xfrm>
            <a:off x="6235639" y="3741597"/>
            <a:ext cx="163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Descript your own town.</a:t>
            </a:r>
          </a:p>
          <a:p>
            <a:pPr algn="r"/>
            <a:r>
              <a:rPr lang="en-US" dirty="0"/>
              <a:t>Insert a picture of it.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489F2F-7A33-62BE-8D6A-77635162AE68}"/>
              </a:ext>
            </a:extLst>
          </p:cNvPr>
          <p:cNvSpPr txBox="1"/>
          <p:nvPr/>
        </p:nvSpPr>
        <p:spPr>
          <a:xfrm>
            <a:off x="8568254" y="2211758"/>
            <a:ext cx="1354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</a:t>
            </a:r>
          </a:p>
          <a:p>
            <a:r>
              <a:rPr lang="fr-FR" dirty="0"/>
              <a:t>--------------------------------------------------------------------------------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8B5999-D269-0A6C-F238-CBDFF40E9C53}"/>
              </a:ext>
            </a:extLst>
          </p:cNvPr>
          <p:cNvSpPr txBox="1"/>
          <p:nvPr/>
        </p:nvSpPr>
        <p:spPr>
          <a:xfrm>
            <a:off x="9884642" y="2211758"/>
            <a:ext cx="1354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</a:t>
            </a:r>
          </a:p>
          <a:p>
            <a:r>
              <a:rPr lang="fr-FR" dirty="0"/>
              <a:t>--------------------------------------------------------------------------------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C8A8D9EE-FF79-E966-AE09-A29C5522BDB6}"/>
              </a:ext>
            </a:extLst>
          </p:cNvPr>
          <p:cNvSpPr/>
          <p:nvPr/>
        </p:nvSpPr>
        <p:spPr>
          <a:xfrm>
            <a:off x="7927759" y="2565647"/>
            <a:ext cx="381740" cy="3530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DF26D6D-2826-15A8-90A6-B1B41F524BFC}"/>
              </a:ext>
            </a:extLst>
          </p:cNvPr>
          <p:cNvSpPr txBox="1"/>
          <p:nvPr/>
        </p:nvSpPr>
        <p:spPr>
          <a:xfrm>
            <a:off x="947326" y="2284362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51A003-6C9E-535A-BE9D-D548D2674E96}"/>
              </a:ext>
            </a:extLst>
          </p:cNvPr>
          <p:cNvSpPr txBox="1"/>
          <p:nvPr/>
        </p:nvSpPr>
        <p:spPr>
          <a:xfrm>
            <a:off x="4005486" y="2838359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were a fruit, what would you be?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8014C-D1E6-AC1F-2ED3-51E6E7C95FD2}"/>
              </a:ext>
            </a:extLst>
          </p:cNvPr>
          <p:cNvSpPr/>
          <p:nvPr/>
        </p:nvSpPr>
        <p:spPr>
          <a:xfrm>
            <a:off x="9965351" y="2792775"/>
            <a:ext cx="1176125" cy="737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Town picture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B0FBC2-EF1A-277D-2679-8F2A7DDDBA1D}"/>
              </a:ext>
            </a:extLst>
          </p:cNvPr>
          <p:cNvSpPr txBox="1"/>
          <p:nvPr/>
        </p:nvSpPr>
        <p:spPr>
          <a:xfrm>
            <a:off x="4005486" y="4875667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your day if you were this fruit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952ABDE-A0CB-91A2-93A4-92930E6F6118}"/>
              </a:ext>
            </a:extLst>
          </p:cNvPr>
          <p:cNvSpPr/>
          <p:nvPr/>
        </p:nvSpPr>
        <p:spPr>
          <a:xfrm>
            <a:off x="947325" y="4341760"/>
            <a:ext cx="5288313" cy="17543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F5875D2-392F-849D-651B-FF82D7E4D00D}"/>
              </a:ext>
            </a:extLst>
          </p:cNvPr>
          <p:cNvSpPr/>
          <p:nvPr/>
        </p:nvSpPr>
        <p:spPr>
          <a:xfrm>
            <a:off x="925835" y="2290851"/>
            <a:ext cx="5288313" cy="1754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2" name="Tableau 32">
            <a:extLst>
              <a:ext uri="{FF2B5EF4-FFF2-40B4-BE49-F238E27FC236}">
                <a16:creationId xmlns:a16="http://schemas.microsoft.com/office/drawing/2014/main" id="{8C523299-5B11-16E9-18A9-F0075077F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16321"/>
              </p:ext>
            </p:extLst>
          </p:nvPr>
        </p:nvGraphicFramePr>
        <p:xfrm>
          <a:off x="8638386" y="4983566"/>
          <a:ext cx="2503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45">
                  <a:extLst>
                    <a:ext uri="{9D8B030D-6E8A-4147-A177-3AD203B41FA5}">
                      <a16:colId xmlns:a16="http://schemas.microsoft.com/office/drawing/2014/main" val="1628291706"/>
                    </a:ext>
                  </a:extLst>
                </a:gridCol>
                <a:gridCol w="1251545">
                  <a:extLst>
                    <a:ext uri="{9D8B030D-6E8A-4147-A177-3AD203B41FA5}">
                      <a16:colId xmlns:a16="http://schemas.microsoft.com/office/drawing/2014/main" val="2249360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6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6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B4C23-AE01-0B1B-8273-15ADAB31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pattern example (3/3)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95868-70B0-073B-9190-7A3D4D74005D}"/>
              </a:ext>
            </a:extLst>
          </p:cNvPr>
          <p:cNvSpPr/>
          <p:nvPr/>
        </p:nvSpPr>
        <p:spPr>
          <a:xfrm>
            <a:off x="838201" y="213517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638238-3C06-EC4D-BF59-6D961853453D}"/>
              </a:ext>
            </a:extLst>
          </p:cNvPr>
          <p:cNvSpPr txBox="1"/>
          <p:nvPr/>
        </p:nvSpPr>
        <p:spPr>
          <a:xfrm>
            <a:off x="838201" y="624997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5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A219923-8986-163F-1039-CFDC962E0A5B}"/>
              </a:ext>
            </a:extLst>
          </p:cNvPr>
          <p:cNvSpPr txBox="1"/>
          <p:nvPr/>
        </p:nvSpPr>
        <p:spPr>
          <a:xfrm>
            <a:off x="969792" y="4341762"/>
            <a:ext cx="264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</a:t>
            </a:r>
          </a:p>
          <a:p>
            <a:endParaRPr lang="fr-FR" dirty="0"/>
          </a:p>
          <a:p>
            <a:r>
              <a:rPr lang="fr-FR" dirty="0"/>
              <a:t>-----------------------------------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3D21F-8F28-9EBD-F7B0-801C3B3513C5}"/>
              </a:ext>
            </a:extLst>
          </p:cNvPr>
          <p:cNvSpPr/>
          <p:nvPr/>
        </p:nvSpPr>
        <p:spPr>
          <a:xfrm>
            <a:off x="8446008" y="213951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7059E-80BD-8F5A-2432-204E1FD1154B}"/>
              </a:ext>
            </a:extLst>
          </p:cNvPr>
          <p:cNvSpPr txBox="1"/>
          <p:nvPr/>
        </p:nvSpPr>
        <p:spPr>
          <a:xfrm>
            <a:off x="8446008" y="625431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6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0E6335-C2EC-05F3-7DE8-454A931BB144}"/>
              </a:ext>
            </a:extLst>
          </p:cNvPr>
          <p:cNvSpPr txBox="1"/>
          <p:nvPr/>
        </p:nvSpPr>
        <p:spPr>
          <a:xfrm>
            <a:off x="6525324" y="2204733"/>
            <a:ext cx="1630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Where do you see yourself in 5 years?</a:t>
            </a:r>
            <a:endParaRPr lang="fr-FR" dirty="0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C8A8D9EE-FF79-E966-AE09-A29C5522BDB6}"/>
              </a:ext>
            </a:extLst>
          </p:cNvPr>
          <p:cNvSpPr/>
          <p:nvPr/>
        </p:nvSpPr>
        <p:spPr>
          <a:xfrm>
            <a:off x="7965451" y="2389167"/>
            <a:ext cx="381740" cy="1544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DF26D6D-2826-15A8-90A6-B1B41F524BFC}"/>
              </a:ext>
            </a:extLst>
          </p:cNvPr>
          <p:cNvSpPr txBox="1"/>
          <p:nvPr/>
        </p:nvSpPr>
        <p:spPr>
          <a:xfrm>
            <a:off x="947326" y="2284362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51A003-6C9E-535A-BE9D-D548D2674E96}"/>
              </a:ext>
            </a:extLst>
          </p:cNvPr>
          <p:cNvSpPr txBox="1"/>
          <p:nvPr/>
        </p:nvSpPr>
        <p:spPr>
          <a:xfrm>
            <a:off x="4005486" y="2838359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were a fruit, what would you be?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B0FBC2-EF1A-277D-2679-8F2A7DDDBA1D}"/>
              </a:ext>
            </a:extLst>
          </p:cNvPr>
          <p:cNvSpPr txBox="1"/>
          <p:nvPr/>
        </p:nvSpPr>
        <p:spPr>
          <a:xfrm>
            <a:off x="4005486" y="4875667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your day if you were this fruit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952ABDE-A0CB-91A2-93A4-92930E6F6118}"/>
              </a:ext>
            </a:extLst>
          </p:cNvPr>
          <p:cNvSpPr/>
          <p:nvPr/>
        </p:nvSpPr>
        <p:spPr>
          <a:xfrm>
            <a:off x="947325" y="4341760"/>
            <a:ext cx="5288313" cy="14637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F5875D2-392F-849D-651B-FF82D7E4D00D}"/>
              </a:ext>
            </a:extLst>
          </p:cNvPr>
          <p:cNvSpPr/>
          <p:nvPr/>
        </p:nvSpPr>
        <p:spPr>
          <a:xfrm>
            <a:off x="947324" y="2250900"/>
            <a:ext cx="5288313" cy="1754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3BFB30-85D4-4EDA-A8C7-1162B8449567}"/>
              </a:ext>
            </a:extLst>
          </p:cNvPr>
          <p:cNvSpPr txBox="1"/>
          <p:nvPr/>
        </p:nvSpPr>
        <p:spPr>
          <a:xfrm rot="19745451">
            <a:off x="8426036" y="5062370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C56A9C3-DA8D-D342-B7B3-C133174F4E73}"/>
              </a:ext>
            </a:extLst>
          </p:cNvPr>
          <p:cNvSpPr/>
          <p:nvPr/>
        </p:nvSpPr>
        <p:spPr>
          <a:xfrm>
            <a:off x="8599490" y="4341760"/>
            <a:ext cx="2600827" cy="17543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D5B58A-E83E-60E1-E727-9CB9A5E4FA90}"/>
              </a:ext>
            </a:extLst>
          </p:cNvPr>
          <p:cNvSpPr txBox="1"/>
          <p:nvPr/>
        </p:nvSpPr>
        <p:spPr>
          <a:xfrm>
            <a:off x="8557627" y="2250900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9D0103-5CDB-E99F-1C7A-132B67D2AA1B}"/>
              </a:ext>
            </a:extLst>
          </p:cNvPr>
          <p:cNvSpPr txBox="1"/>
          <p:nvPr/>
        </p:nvSpPr>
        <p:spPr>
          <a:xfrm>
            <a:off x="5054906" y="6373087"/>
            <a:ext cx="1180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footnote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14073FF-8E4E-DC2E-3150-52D8B72145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91935" y="6249977"/>
            <a:ext cx="1462971" cy="292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B4C23-AE01-0B1B-8273-15ADAB3162F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Style element expected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0F2C3D-66DC-DC09-1577-584D3D8E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416205D7-9F2C-FCDA-6AD4-489B43DD4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980706"/>
              </p:ext>
            </p:extLst>
          </p:nvPr>
        </p:nvGraphicFramePr>
        <p:xfrm>
          <a:off x="838200" y="1825624"/>
          <a:ext cx="10515600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342">
                  <a:extLst>
                    <a:ext uri="{9D8B030D-6E8A-4147-A177-3AD203B41FA5}">
                      <a16:colId xmlns:a16="http://schemas.microsoft.com/office/drawing/2014/main" val="2371425642"/>
                    </a:ext>
                  </a:extLst>
                </a:gridCol>
                <a:gridCol w="7804258">
                  <a:extLst>
                    <a:ext uri="{9D8B030D-6E8A-4147-A177-3AD203B41FA5}">
                      <a16:colId xmlns:a16="http://schemas.microsoft.com/office/drawing/2014/main" val="2042077891"/>
                    </a:ext>
                  </a:extLst>
                </a:gridCol>
              </a:tblGrid>
              <a:tr h="391674">
                <a:tc>
                  <a:txBody>
                    <a:bodyPr/>
                    <a:lstStyle/>
                    <a:p>
                      <a:r>
                        <a:rPr lang="en-US" noProof="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307668"/>
                  </a:ext>
                </a:extLst>
              </a:tr>
              <a:tr h="676040">
                <a:tc>
                  <a:txBody>
                    <a:bodyPr/>
                    <a:lstStyle/>
                    <a:p>
                      <a:r>
                        <a:rPr lang="en-US" noProof="0" dirty="0"/>
                        <a:t>Table of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Automatic update table of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Up to date with your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23631"/>
                  </a:ext>
                </a:extLst>
              </a:tr>
              <a:tr h="965771"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noProof="0" dirty="0"/>
                        <a:t>Title 1</a:t>
                      </a:r>
                      <a:r>
                        <a:rPr lang="en-US" noProof="0" dirty="0"/>
                        <a:t>, </a:t>
                      </a:r>
                      <a:r>
                        <a:rPr lang="en-US" i="1" noProof="0" dirty="0"/>
                        <a:t>title 2</a:t>
                      </a:r>
                      <a:r>
                        <a:rPr lang="en-US" noProof="0" dirty="0"/>
                        <a:t> and </a:t>
                      </a:r>
                      <a:r>
                        <a:rPr lang="en-US" i="1" noProof="0" dirty="0"/>
                        <a:t>title 3</a:t>
                      </a:r>
                      <a:r>
                        <a:rPr lang="en-US" i="0" noProof="0" dirty="0"/>
                        <a:t> style</a:t>
                      </a:r>
                      <a:endParaRPr lang="en-US" i="1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Unordered list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noProof="0" dirty="0"/>
                        <a:t>Ordered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04984"/>
                  </a:ext>
                </a:extLst>
              </a:tr>
              <a:tr h="965771">
                <a:tc>
                  <a:txBody>
                    <a:bodyPr/>
                    <a:lstStyle/>
                    <a:p>
                      <a:r>
                        <a:rPr lang="en-US" noProof="0" dirty="0"/>
                        <a:t>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Footnotes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Table of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387622"/>
                  </a:ext>
                </a:extLst>
              </a:tr>
              <a:tr h="676040">
                <a:tc>
                  <a:txBody>
                    <a:bodyPr/>
                    <a:lstStyle/>
                    <a:p>
                      <a:r>
                        <a:rPr lang="en-US" noProof="0" dirty="0"/>
                        <a:t>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Caption under your image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Table of figure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415100"/>
                  </a:ext>
                </a:extLst>
              </a:tr>
              <a:tr h="676040">
                <a:tc>
                  <a:txBody>
                    <a:bodyPr/>
                    <a:lstStyle/>
                    <a:p>
                      <a:r>
                        <a:rPr lang="en-US" noProof="0" dirty="0"/>
                        <a:t>Template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Create a template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Export a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4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EDF19-67D0-519D-0D6B-2CB037DE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project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A323D637-A33B-DF1A-8ED1-E751BF01F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14465"/>
              </p:ext>
            </p:extLst>
          </p:nvPr>
        </p:nvGraphicFramePr>
        <p:xfrm>
          <a:off x="838200" y="1825625"/>
          <a:ext cx="10515599" cy="325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034">
                  <a:extLst>
                    <a:ext uri="{9D8B030D-6E8A-4147-A177-3AD203B41FA5}">
                      <a16:colId xmlns:a16="http://schemas.microsoft.com/office/drawing/2014/main" val="2371425642"/>
                    </a:ext>
                  </a:extLst>
                </a:gridCol>
                <a:gridCol w="6580351">
                  <a:extLst>
                    <a:ext uri="{9D8B030D-6E8A-4147-A177-3AD203B41FA5}">
                      <a16:colId xmlns:a16="http://schemas.microsoft.com/office/drawing/2014/main" val="2042077891"/>
                    </a:ext>
                  </a:extLst>
                </a:gridCol>
                <a:gridCol w="2019214">
                  <a:extLst>
                    <a:ext uri="{9D8B030D-6E8A-4147-A177-3AD203B41FA5}">
                      <a16:colId xmlns:a16="http://schemas.microsoft.com/office/drawing/2014/main" val="2811127146"/>
                    </a:ext>
                  </a:extLst>
                </a:gridCol>
              </a:tblGrid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307668"/>
                  </a:ext>
                </a:extLst>
              </a:tr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A style/graphic chart is used for the entire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The style is 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23631"/>
                  </a:ext>
                </a:extLst>
              </a:tr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Coherence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Style is coherent in the whole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04984"/>
                  </a:ext>
                </a:extLst>
              </a:tr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Promote if the writing is in English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The writing is coherent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387622"/>
                  </a:ext>
                </a:extLst>
              </a:tr>
              <a:tr h="913699">
                <a:tc>
                  <a:txBody>
                    <a:bodyPr/>
                    <a:lstStyle/>
                    <a:p>
                      <a:r>
                        <a:rPr lang="en-US" noProof="0" dirty="0"/>
                        <a:t>Creativity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Be funny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Be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9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135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258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Personal book</vt:lpstr>
      <vt:lpstr>Expecting elements</vt:lpstr>
      <vt:lpstr>PowerPoint Presentation</vt:lpstr>
      <vt:lpstr>Pages pattern example (2/3)</vt:lpstr>
      <vt:lpstr>Pages pattern example (3/3)</vt:lpstr>
      <vt:lpstr>Style element expected</vt:lpstr>
      <vt:lpstr>Score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</dc:title>
  <dc:creator>Tanguy SIGNORET</dc:creator>
  <cp:lastModifiedBy>PHEAKTRA.MAO</cp:lastModifiedBy>
  <cp:revision>21</cp:revision>
  <dcterms:created xsi:type="dcterms:W3CDTF">2023-05-09T00:50:47Z</dcterms:created>
  <dcterms:modified xsi:type="dcterms:W3CDTF">2023-05-15T02:09:03Z</dcterms:modified>
</cp:coreProperties>
</file>