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C17F-2260-2989-EA1D-B5A4BFD64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51426-1A31-3544-DAFD-8886FAB20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8BB1-AA9E-A124-DF8B-1B8ADF15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C33B-AA5B-46DF-B8D2-BA527BF1D49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CF6EA-89CE-307F-A055-52469AD8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71A77-9309-1492-4FC5-9FB08CAA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23B3-A496-4101-820D-EF8E9FA2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9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E64-1822-8AA0-8725-778E1262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CAC79-21FB-4B27-AAB2-4E015F0D8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72009-1DC0-4B80-D6F4-1AFDE630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C33B-AA5B-46DF-B8D2-BA527BF1D49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51BB-26F9-54C5-2CA1-D20602DB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B7BC7-A2F3-4120-7C4C-1C773283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23B3-A496-4101-820D-EF8E9FA2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46B40-294F-64B9-373B-2F68E4B97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D5E57-CAA0-2FE2-B6B8-1713DAE15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004D-A1FC-7332-CE5B-2593C737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C33B-AA5B-46DF-B8D2-BA527BF1D49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A9E4-E735-E84C-A19C-8A066F59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EFCB-D051-29E0-884B-6346B1DD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23B3-A496-4101-820D-EF8E9FA2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6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F8A0-285F-D387-A795-41F11886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06D0-91FE-90FA-B695-E9B95DDF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2A8A-003F-679C-7C9A-9D826602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C33B-AA5B-46DF-B8D2-BA527BF1D49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A0AA7-59BD-DA92-5AC6-763C34F2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435D-918C-9EA2-7E0D-48CF2FDD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23B3-A496-4101-820D-EF8E9FA2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0FD2-42D9-9D92-45FF-9BE8948A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4C27D-55E8-C8DE-1620-A28BFE71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BA9A-7331-F7E8-CD83-387D9C9D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C33B-AA5B-46DF-B8D2-BA527BF1D49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2D3A0-C1F7-6D9A-BDDB-DA239C57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4B6B2-299B-FD85-09B9-1F888B73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23B3-A496-4101-820D-EF8E9FA2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F6BE-415E-687D-E9A3-6A1888BC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51CE-B186-3706-DEF6-6E8F25C8D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B7246-6B81-E475-3187-8D4259F85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6ADF6-525A-30F8-747C-85D18795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C33B-AA5B-46DF-B8D2-BA527BF1D49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88E8-EFC1-6DCE-1E71-E56AD40C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6FDE3-D6EB-F395-A12D-7E200FBF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23B3-A496-4101-820D-EF8E9FA2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3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833A-0484-19C9-D54D-C064B8D3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2627A-9466-7CEF-1D48-AFC73061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D244C-93D3-094A-DB2E-F821C518A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1B0FF-7075-9F21-AA06-DE5D3E776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ECD6C-4DC3-B0D0-CA3C-F40F1A184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B985A-67EB-0934-14CA-992791AC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C33B-AA5B-46DF-B8D2-BA527BF1D49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91CE9-B3E4-3ED7-16E5-9CFE4A43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9A63B-D0F1-6865-93DE-24DE4D7B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23B3-A496-4101-820D-EF8E9FA2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E1A0-FACC-D5BA-ADDA-4474512A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2BF09-F861-104B-6D2D-1B35B4A8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C33B-AA5B-46DF-B8D2-BA527BF1D49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77D42-FD7F-AF48-F030-582E1B2B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EE439-8FF7-67A4-AE54-AB54D0D0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23B3-A496-4101-820D-EF8E9FA2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3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1E05F-7D26-9C04-F919-7891ABDA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C33B-AA5B-46DF-B8D2-BA527BF1D49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B5580-A1AD-8035-507F-438226F6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31B9D-51D8-54A2-AB36-4C3DCB21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23B3-A496-4101-820D-EF8E9FA2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9750-F221-BE43-49A3-33541D7F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1B98-3058-FFA6-D639-97C2DB2A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3078D-436E-EBE4-F9A7-1F747556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D9901-2F66-3499-22D3-BE9BAB25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C33B-AA5B-46DF-B8D2-BA527BF1D49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98743-A1C3-A46A-1AA8-7FF70DC8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1C000-8261-7800-5A31-8BE83597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23B3-A496-4101-820D-EF8E9FA2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4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F11-FA51-0F57-CEC7-5167223B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434D5-E63F-52C7-B147-9AF915B1E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4474A-0C0D-5B49-1B6C-E5AACF4D1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06E0B-44E5-5CF2-A37E-2A7170A1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C33B-AA5B-46DF-B8D2-BA527BF1D49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74C61-D630-4419-F755-1A7F7008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71F4C-E4FE-0D97-E3E6-66EF5986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23B3-A496-4101-820D-EF8E9FA2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3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88A64-7227-ABED-5B7F-930CA0FD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09BC5-43FC-762E-D08F-EF295F71E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B9C3C-55BF-8465-8348-2A91B52AD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C33B-AA5B-46DF-B8D2-BA527BF1D49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7B6F-1F30-EF3F-D35A-750B6F27E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2182E-8962-5F94-4892-CE9EBA226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23B3-A496-4101-820D-EF8E9FA2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9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10B16-2909-7EB8-0489-C4C4C491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7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4B43E-E100-85C6-613F-B3734E566573}"/>
              </a:ext>
            </a:extLst>
          </p:cNvPr>
          <p:cNvSpPr txBox="1"/>
          <p:nvPr/>
        </p:nvSpPr>
        <p:spPr>
          <a:xfrm>
            <a:off x="516835" y="212035"/>
            <a:ext cx="5883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CAMBODIA IN 2010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3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ourism developments threaten Cambodia's forests and coastline">
            <a:extLst>
              <a:ext uri="{FF2B5EF4-FFF2-40B4-BE49-F238E27FC236}">
                <a16:creationId xmlns:a16="http://schemas.microsoft.com/office/drawing/2014/main" id="{572E7FCD-32BF-0304-B276-9BADDC7B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CC7321-2BE6-C973-5EC4-BCB6391F98A3}"/>
              </a:ext>
            </a:extLst>
          </p:cNvPr>
          <p:cNvSpPr txBox="1"/>
          <p:nvPr/>
        </p:nvSpPr>
        <p:spPr>
          <a:xfrm>
            <a:off x="238539" y="225287"/>
            <a:ext cx="6414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CAMBODIA IN 2021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PHEAKTRA.MAO</dc:creator>
  <cp:lastModifiedBy>PHEAKTRA.MAO</cp:lastModifiedBy>
  <cp:revision>1</cp:revision>
  <dcterms:created xsi:type="dcterms:W3CDTF">2023-05-24T04:27:38Z</dcterms:created>
  <dcterms:modified xsi:type="dcterms:W3CDTF">2023-05-24T04:28:00Z</dcterms:modified>
</cp:coreProperties>
</file>