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SkW/vemWljdt0tIVRX9GseWJj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sql/trysql.asp?filename=trysql_op_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sql/trysql.asp?filename=trysql_op_i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884200" y="468764"/>
            <a:ext cx="6423600" cy="5613382"/>
          </a:xfrm>
          <a:prstGeom prst="rect">
            <a:avLst/>
          </a:prstGeom>
          <a:solidFill>
            <a:srgbClr val="0000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20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WHERE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NULL / IS NOT NULL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/ OR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/ COUNT 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/>
        </p:nvSpPr>
        <p:spPr>
          <a:xfrm>
            <a:off x="944507" y="284187"/>
            <a:ext cx="104951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first  + last name of employees whose last name is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Snares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08" y="1351679"/>
            <a:ext cx="47529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0"/>
          <p:cNvSpPr txBox="1"/>
          <p:nvPr/>
        </p:nvSpPr>
        <p:spPr>
          <a:xfrm>
            <a:off x="7194505" y="460210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7241347" y="595859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3916" y="1657413"/>
            <a:ext cx="277177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 txBox="1"/>
          <p:nvPr/>
        </p:nvSpPr>
        <p:spPr>
          <a:xfrm>
            <a:off x="1407048" y="4397002"/>
            <a:ext cx="41769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7724773" y="5668666"/>
            <a:ext cx="41769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, last_name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1407048" y="5676399"/>
            <a:ext cx="41769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first_name , last_name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7605475" y="4533696"/>
            <a:ext cx="41769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/>
        </p:nvSpPr>
        <p:spPr>
          <a:xfrm>
            <a:off x="944507" y="284187"/>
            <a:ext cx="104951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first  + last name of employees whose last name is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Snares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08" y="1351679"/>
            <a:ext cx="47529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 txBox="1"/>
          <p:nvPr/>
        </p:nvSpPr>
        <p:spPr>
          <a:xfrm>
            <a:off x="7194505" y="460210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7241347" y="595859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3916" y="1657413"/>
            <a:ext cx="277177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 txBox="1"/>
          <p:nvPr/>
        </p:nvSpPr>
        <p:spPr>
          <a:xfrm>
            <a:off x="1407048" y="4397002"/>
            <a:ext cx="41769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7724773" y="5668666"/>
            <a:ext cx="41769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, last_name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55" name="Google Shape;255;p11"/>
          <p:cNvSpPr txBox="1"/>
          <p:nvPr/>
        </p:nvSpPr>
        <p:spPr>
          <a:xfrm>
            <a:off x="1407048" y="5676399"/>
            <a:ext cx="41769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first_name , last_name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7605475" y="4533696"/>
            <a:ext cx="41769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6914641" y="5743534"/>
            <a:ext cx="737054" cy="737054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/>
        </p:nvSpPr>
        <p:spPr>
          <a:xfrm>
            <a:off x="944507" y="284187"/>
            <a:ext cx="99975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to change in this query to display columns as expected ?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6525698" y="1230209"/>
            <a:ext cx="5486400" cy="224788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6681791" y="457990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6728633" y="5936393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1985852" y="1988627"/>
            <a:ext cx="41769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, last_name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1147441" y="5838200"/>
            <a:ext cx="537825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“FIRST”, last_name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“LAST”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505" y="1838034"/>
            <a:ext cx="26384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2"/>
          <p:cNvSpPr/>
          <p:nvPr/>
        </p:nvSpPr>
        <p:spPr>
          <a:xfrm>
            <a:off x="6946900" y="1632195"/>
            <a:ext cx="3263900" cy="4369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1147442" y="4240074"/>
            <a:ext cx="3656788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“FIRST”,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“LAST”;</a:t>
            </a:r>
            <a:endParaRPr/>
          </a:p>
        </p:txBody>
      </p:sp>
      <p:sp>
        <p:nvSpPr>
          <p:cNvPr id="274" name="Google Shape;274;p12"/>
          <p:cNvSpPr txBox="1"/>
          <p:nvPr/>
        </p:nvSpPr>
        <p:spPr>
          <a:xfrm>
            <a:off x="7055967" y="5890300"/>
            <a:ext cx="526194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“FIRST”, last_name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“LAST”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75" name="Google Shape;275;p12"/>
          <p:cNvSpPr txBox="1"/>
          <p:nvPr/>
        </p:nvSpPr>
        <p:spPr>
          <a:xfrm>
            <a:off x="7055968" y="4292174"/>
            <a:ext cx="4086289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“FIRST”,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“LAST”;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/>
        </p:nvSpPr>
        <p:spPr>
          <a:xfrm>
            <a:off x="944507" y="284187"/>
            <a:ext cx="99975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to change in this query to display columns as expected ?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626791" y="462044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673633" y="59769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525698" y="1230209"/>
            <a:ext cx="5486400" cy="224788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6681791" y="457990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6728633" y="5936393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1985852" y="1988627"/>
            <a:ext cx="41769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, last_name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88" name="Google Shape;288;p13"/>
          <p:cNvSpPr txBox="1"/>
          <p:nvPr/>
        </p:nvSpPr>
        <p:spPr>
          <a:xfrm>
            <a:off x="1147441" y="5838200"/>
            <a:ext cx="537825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“FIRST”, last_name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“LAST”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pic>
        <p:nvPicPr>
          <p:cNvPr id="289" name="Google Shape;2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505" y="1838034"/>
            <a:ext cx="26384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3"/>
          <p:cNvSpPr/>
          <p:nvPr/>
        </p:nvSpPr>
        <p:spPr>
          <a:xfrm>
            <a:off x="6946900" y="1632195"/>
            <a:ext cx="3263900" cy="4369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1147442" y="4240074"/>
            <a:ext cx="3656788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“FIRST”,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“LAST”;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7055967" y="5890300"/>
            <a:ext cx="526194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“FIRST”, last_name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“LAST”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'Snares';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7055968" y="4292174"/>
            <a:ext cx="4086289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first_name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last_name= 'Snares‘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“FIRST”,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“LAST”;</a:t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399494" y="5797595"/>
            <a:ext cx="737054" cy="737054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/>
        </p:nvSpPr>
        <p:spPr>
          <a:xfrm>
            <a:off x="1407048" y="138683"/>
            <a:ext cx="98130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all the data of employees that work in department 63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exclude employee  whose last name is 'Snares'.</a:t>
            </a:r>
            <a:endParaRPr/>
          </a:p>
        </p:txBody>
      </p:sp>
      <p:sp>
        <p:nvSpPr>
          <p:cNvPr id="300" name="Google Shape;300;p14"/>
          <p:cNvSpPr txBox="1"/>
          <p:nvPr/>
        </p:nvSpPr>
        <p:spPr>
          <a:xfrm>
            <a:off x="535508" y="464607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582350" y="600256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4"/>
          <p:cNvSpPr/>
          <p:nvPr/>
        </p:nvSpPr>
        <p:spPr>
          <a:xfrm>
            <a:off x="6525697" y="1342310"/>
            <a:ext cx="5486400" cy="291229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8768881" y="1196116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737804" y="1327197"/>
            <a:ext cx="5486400" cy="292685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2980988" y="1181003"/>
            <a:ext cx="817468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07" y="1463780"/>
            <a:ext cx="47529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4"/>
          <p:cNvSpPr txBox="1"/>
          <p:nvPr/>
        </p:nvSpPr>
        <p:spPr>
          <a:xfrm>
            <a:off x="7103222" y="462773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7150064" y="5984225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1209969" y="4304721"/>
            <a:ext cx="41769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 != 'Snares';</a:t>
            </a:r>
            <a:endParaRPr/>
          </a:p>
        </p:txBody>
      </p:sp>
      <p:pic>
        <p:nvPicPr>
          <p:cNvPr id="310" name="Google Shape;3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0044" y="1810731"/>
            <a:ext cx="4410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4"/>
          <p:cNvSpPr txBox="1"/>
          <p:nvPr/>
        </p:nvSpPr>
        <p:spPr>
          <a:xfrm>
            <a:off x="1301251" y="5587066"/>
            <a:ext cx="41769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EXCLUDES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last_name = 'Snares';</a:t>
            </a:r>
            <a:endParaRPr/>
          </a:p>
        </p:txBody>
      </p:sp>
      <p:sp>
        <p:nvSpPr>
          <p:cNvPr id="312" name="Google Shape;312;p14"/>
          <p:cNvSpPr txBox="1"/>
          <p:nvPr/>
        </p:nvSpPr>
        <p:spPr>
          <a:xfrm>
            <a:off x="7743874" y="4424514"/>
            <a:ext cx="41769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 = 'Snares';</a:t>
            </a:r>
            <a:endParaRPr/>
          </a:p>
        </p:txBody>
      </p:sp>
      <p:sp>
        <p:nvSpPr>
          <p:cNvPr id="313" name="Google Shape;313;p14"/>
          <p:cNvSpPr txBox="1"/>
          <p:nvPr/>
        </p:nvSpPr>
        <p:spPr>
          <a:xfrm>
            <a:off x="7835156" y="5706859"/>
            <a:ext cx="41769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last_name != 'Snares';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2791484" y="4871879"/>
            <a:ext cx="418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2879735" y="6122357"/>
            <a:ext cx="418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9323761" y="4989081"/>
            <a:ext cx="418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9443274" y="6307023"/>
            <a:ext cx="418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/>
        </p:nvSpPr>
        <p:spPr>
          <a:xfrm>
            <a:off x="1407048" y="138683"/>
            <a:ext cx="98130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all the data of employees that work in department 63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exclude employee  whose last name is 'Snares'.</a:t>
            </a:r>
            <a:endParaRPr/>
          </a:p>
        </p:txBody>
      </p:sp>
      <p:sp>
        <p:nvSpPr>
          <p:cNvPr id="323" name="Google Shape;323;p15"/>
          <p:cNvSpPr txBox="1"/>
          <p:nvPr/>
        </p:nvSpPr>
        <p:spPr>
          <a:xfrm>
            <a:off x="535508" y="464607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582350" y="600256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6525697" y="1342310"/>
            <a:ext cx="5486400" cy="291229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8768881" y="1196116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737804" y="1327197"/>
            <a:ext cx="5486400" cy="292685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5"/>
          <p:cNvSpPr txBox="1"/>
          <p:nvPr/>
        </p:nvSpPr>
        <p:spPr>
          <a:xfrm>
            <a:off x="2980988" y="1181003"/>
            <a:ext cx="817468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07" y="1463780"/>
            <a:ext cx="47529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5"/>
          <p:cNvSpPr txBox="1"/>
          <p:nvPr/>
        </p:nvSpPr>
        <p:spPr>
          <a:xfrm>
            <a:off x="7103222" y="462773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/>
          <p:nvPr/>
        </p:nvSpPr>
        <p:spPr>
          <a:xfrm>
            <a:off x="7150064" y="5984225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1209969" y="4304721"/>
            <a:ext cx="41769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 != 'Snares';</a:t>
            </a:r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0044" y="1810731"/>
            <a:ext cx="4410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 txBox="1"/>
          <p:nvPr/>
        </p:nvSpPr>
        <p:spPr>
          <a:xfrm>
            <a:off x="1301251" y="5587066"/>
            <a:ext cx="41769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EXCLUDES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last_name = 'Snares';</a:t>
            </a:r>
            <a:endParaRPr/>
          </a:p>
        </p:txBody>
      </p:sp>
      <p:sp>
        <p:nvSpPr>
          <p:cNvPr id="335" name="Google Shape;335;p15"/>
          <p:cNvSpPr txBox="1"/>
          <p:nvPr/>
        </p:nvSpPr>
        <p:spPr>
          <a:xfrm>
            <a:off x="7743874" y="4424514"/>
            <a:ext cx="41769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last_name = 'Snares';</a:t>
            </a:r>
            <a:endParaRPr/>
          </a:p>
        </p:txBody>
      </p:sp>
      <p:sp>
        <p:nvSpPr>
          <p:cNvPr id="336" name="Google Shape;336;p15"/>
          <p:cNvSpPr txBox="1"/>
          <p:nvPr/>
        </p:nvSpPr>
        <p:spPr>
          <a:xfrm>
            <a:off x="7835156" y="5706859"/>
            <a:ext cx="41769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last_name != 'Snares';</a:t>
            </a:r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294543" y="4504157"/>
            <a:ext cx="737054" cy="737054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5"/>
          <p:cNvSpPr txBox="1"/>
          <p:nvPr/>
        </p:nvSpPr>
        <p:spPr>
          <a:xfrm>
            <a:off x="2791484" y="4871879"/>
            <a:ext cx="418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</p:txBody>
      </p:sp>
      <p:sp>
        <p:nvSpPr>
          <p:cNvPr id="339" name="Google Shape;339;p15"/>
          <p:cNvSpPr txBox="1"/>
          <p:nvPr/>
        </p:nvSpPr>
        <p:spPr>
          <a:xfrm>
            <a:off x="2879735" y="6122357"/>
            <a:ext cx="418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</p:txBody>
      </p:sp>
      <p:sp>
        <p:nvSpPr>
          <p:cNvPr id="340" name="Google Shape;340;p15"/>
          <p:cNvSpPr txBox="1"/>
          <p:nvPr/>
        </p:nvSpPr>
        <p:spPr>
          <a:xfrm>
            <a:off x="9323761" y="4989081"/>
            <a:ext cx="418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</p:txBody>
      </p:sp>
      <p:sp>
        <p:nvSpPr>
          <p:cNvPr id="341" name="Google Shape;341;p15"/>
          <p:cNvSpPr txBox="1"/>
          <p:nvPr/>
        </p:nvSpPr>
        <p:spPr>
          <a:xfrm>
            <a:off x="9443274" y="6307023"/>
            <a:ext cx="4187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/>
          <p:nvPr/>
        </p:nvSpPr>
        <p:spPr>
          <a:xfrm>
            <a:off x="-1" y="7937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arduino logo" id="348" name="Google Shape;348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08" y="910681"/>
            <a:ext cx="110775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6"/>
          <p:cNvSpPr/>
          <p:nvPr/>
        </p:nvSpPr>
        <p:spPr>
          <a:xfrm>
            <a:off x="341398" y="814650"/>
            <a:ext cx="11355685" cy="200103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155575" y="3002616"/>
            <a:ext cx="20065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this result: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477239" y="3526575"/>
            <a:ext cx="11117732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Ronan OGOR</a:t>
            </a:r>
            <a:endParaRPr/>
          </a:p>
        </p:txBody>
      </p:sp>
      <p:sp>
        <p:nvSpPr>
          <p:cNvPr id="353" name="Google Shape;353;p16"/>
          <p:cNvSpPr txBox="1"/>
          <p:nvPr/>
        </p:nvSpPr>
        <p:spPr>
          <a:xfrm>
            <a:off x="-1" y="256369"/>
            <a:ext cx="32551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in order the below query</a:t>
            </a:r>
            <a:endParaRPr/>
          </a:p>
        </p:txBody>
      </p:sp>
      <p:sp>
        <p:nvSpPr>
          <p:cNvPr id="354" name="Google Shape;354;p16"/>
          <p:cNvSpPr txBox="1"/>
          <p:nvPr/>
        </p:nvSpPr>
        <p:spPr>
          <a:xfrm>
            <a:off x="627997" y="4909560"/>
            <a:ext cx="1105752" cy="47705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</p:txBody>
      </p:sp>
      <p:sp>
        <p:nvSpPr>
          <p:cNvPr id="355" name="Google Shape;355;p16"/>
          <p:cNvSpPr txBox="1"/>
          <p:nvPr/>
        </p:nvSpPr>
        <p:spPr>
          <a:xfrm>
            <a:off x="307975" y="5524916"/>
            <a:ext cx="1096775" cy="4770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winner</a:t>
            </a:r>
            <a:endParaRPr/>
          </a:p>
        </p:txBody>
      </p:sp>
      <p:sp>
        <p:nvSpPr>
          <p:cNvPr id="356" name="Google Shape;356;p16"/>
          <p:cNvSpPr txBox="1"/>
          <p:nvPr/>
        </p:nvSpPr>
        <p:spPr>
          <a:xfrm>
            <a:off x="4901489" y="5032421"/>
            <a:ext cx="1061573" cy="47705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endParaRPr/>
          </a:p>
        </p:txBody>
      </p:sp>
      <p:sp>
        <p:nvSpPr>
          <p:cNvPr id="357" name="Google Shape;357;p16"/>
          <p:cNvSpPr txBox="1"/>
          <p:nvPr/>
        </p:nvSpPr>
        <p:spPr>
          <a:xfrm>
            <a:off x="2095897" y="6074224"/>
            <a:ext cx="1868717" cy="47705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nobels_table</a:t>
            </a:r>
            <a:endParaRPr/>
          </a:p>
        </p:txBody>
      </p:sp>
      <p:sp>
        <p:nvSpPr>
          <p:cNvPr id="358" name="Google Shape;358;p16"/>
          <p:cNvSpPr txBox="1"/>
          <p:nvPr/>
        </p:nvSpPr>
        <p:spPr>
          <a:xfrm>
            <a:off x="6934253" y="4708411"/>
            <a:ext cx="1159292" cy="477054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</p:txBody>
      </p:sp>
      <p:sp>
        <p:nvSpPr>
          <p:cNvPr id="359" name="Google Shape;359;p16"/>
          <p:cNvSpPr txBox="1"/>
          <p:nvPr/>
        </p:nvSpPr>
        <p:spPr>
          <a:xfrm>
            <a:off x="9300097" y="4842036"/>
            <a:ext cx="1560940" cy="4770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year=2020</a:t>
            </a:r>
            <a:endParaRPr/>
          </a:p>
        </p:txBody>
      </p:sp>
      <p:sp>
        <p:nvSpPr>
          <p:cNvPr id="360" name="Google Shape;360;p16"/>
          <p:cNvSpPr txBox="1"/>
          <p:nvPr/>
        </p:nvSpPr>
        <p:spPr>
          <a:xfrm>
            <a:off x="8683870" y="5299734"/>
            <a:ext cx="774571" cy="47705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  <p:sp>
        <p:nvSpPr>
          <p:cNvPr id="361" name="Google Shape;361;p16"/>
          <p:cNvSpPr txBox="1"/>
          <p:nvPr/>
        </p:nvSpPr>
        <p:spPr>
          <a:xfrm>
            <a:off x="3087885" y="5327748"/>
            <a:ext cx="1127232" cy="4770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362" name="Google Shape;362;p16"/>
          <p:cNvSpPr txBox="1"/>
          <p:nvPr/>
        </p:nvSpPr>
        <p:spPr>
          <a:xfrm>
            <a:off x="2076424" y="4659978"/>
            <a:ext cx="1109022" cy="47705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</a:t>
            </a:r>
            <a:endParaRPr/>
          </a:p>
        </p:txBody>
      </p:sp>
      <p:sp>
        <p:nvSpPr>
          <p:cNvPr id="363" name="Google Shape;363;p16"/>
          <p:cNvSpPr txBox="1"/>
          <p:nvPr/>
        </p:nvSpPr>
        <p:spPr>
          <a:xfrm>
            <a:off x="5278960" y="5868524"/>
            <a:ext cx="2930674" cy="4770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('Physic','Economics')</a:t>
            </a:r>
            <a:endParaRPr/>
          </a:p>
        </p:txBody>
      </p:sp>
      <p:sp>
        <p:nvSpPr>
          <p:cNvPr id="364" name="Google Shape;364;p16"/>
          <p:cNvSpPr txBox="1"/>
          <p:nvPr/>
        </p:nvSpPr>
        <p:spPr>
          <a:xfrm>
            <a:off x="9572912" y="206267"/>
            <a:ext cx="21241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MIN - ACTIVITY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"/>
          <p:cNvSpPr/>
          <p:nvPr/>
        </p:nvSpPr>
        <p:spPr>
          <a:xfrm>
            <a:off x="1367907" y="3184885"/>
            <a:ext cx="10561888" cy="34099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2014765" y="4080329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3746787" y="4057453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5356512" y="4080328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5754106" y="3133881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5211643" y="2173514"/>
            <a:ext cx="15485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ROWS</a:t>
            </a:r>
            <a:endParaRPr/>
          </a:p>
        </p:txBody>
      </p:sp>
      <p:sp>
        <p:nvSpPr>
          <p:cNvPr id="375" name="Google Shape;375;p17"/>
          <p:cNvSpPr txBox="1"/>
          <p:nvPr/>
        </p:nvSpPr>
        <p:spPr>
          <a:xfrm>
            <a:off x="3499604" y="2173515"/>
            <a:ext cx="14991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</a:t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4109488" y="3156558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8643153" y="4080328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ORDERBY</a:t>
            </a:r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8943008" y="3214621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8400548" y="2254254"/>
            <a:ext cx="15485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ROWS</a:t>
            </a:r>
            <a:endParaRPr/>
          </a:p>
        </p:txBody>
      </p:sp>
      <p:sp>
        <p:nvSpPr>
          <p:cNvPr id="380" name="Google Shape;380;p17"/>
          <p:cNvSpPr txBox="1"/>
          <p:nvPr/>
        </p:nvSpPr>
        <p:spPr>
          <a:xfrm>
            <a:off x="1251474" y="2104232"/>
            <a:ext cx="20348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COLUMNS</a:t>
            </a:r>
            <a:endParaRPr/>
          </a:p>
        </p:txBody>
      </p:sp>
      <p:sp>
        <p:nvSpPr>
          <p:cNvPr id="381" name="Google Shape;381;p17"/>
          <p:cNvSpPr/>
          <p:nvPr/>
        </p:nvSpPr>
        <p:spPr>
          <a:xfrm>
            <a:off x="2268900" y="3062337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4607974" y="152653"/>
            <a:ext cx="238969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ROWS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460375" y="886084"/>
            <a:ext cx="11399274" cy="5539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column1, column2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city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ASC;</a:t>
            </a:r>
            <a:endParaRPr b="1"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8"/>
          <p:cNvGrpSpPr/>
          <p:nvPr/>
        </p:nvGrpSpPr>
        <p:grpSpPr>
          <a:xfrm>
            <a:off x="299328" y="152324"/>
            <a:ext cx="4710416" cy="2873417"/>
            <a:chOff x="75592" y="113413"/>
            <a:chExt cx="4710416" cy="2873417"/>
          </a:xfrm>
        </p:grpSpPr>
        <p:pic>
          <p:nvPicPr>
            <p:cNvPr id="389" name="Google Shape;389;p18"/>
            <p:cNvPicPr preferRelativeResize="0"/>
            <p:nvPr/>
          </p:nvPicPr>
          <p:blipFill rotWithShape="1">
            <a:blip r:embed="rId3">
              <a:alphaModFix/>
            </a:blip>
            <a:srcRect b="0" l="0" r="0" t="9647"/>
            <a:stretch/>
          </p:blipFill>
          <p:spPr>
            <a:xfrm>
              <a:off x="75592" y="408562"/>
              <a:ext cx="4710416" cy="2578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18"/>
            <p:cNvSpPr txBox="1"/>
            <p:nvPr/>
          </p:nvSpPr>
          <p:spPr>
            <a:xfrm>
              <a:off x="75592" y="113413"/>
              <a:ext cx="12462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 </a:t>
              </a:r>
              <a:endParaRPr/>
            </a:p>
          </p:txBody>
        </p:sp>
      </p:grpSp>
      <p:grpSp>
        <p:nvGrpSpPr>
          <p:cNvPr id="391" name="Google Shape;391;p18"/>
          <p:cNvGrpSpPr/>
          <p:nvPr/>
        </p:nvGrpSpPr>
        <p:grpSpPr>
          <a:xfrm>
            <a:off x="6332707" y="36031"/>
            <a:ext cx="4378360" cy="2989710"/>
            <a:chOff x="6096000" y="-32342"/>
            <a:chExt cx="4576156" cy="3099039"/>
          </a:xfrm>
        </p:grpSpPr>
        <p:pic>
          <p:nvPicPr>
            <p:cNvPr id="392" name="Google Shape;39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6000" y="298079"/>
              <a:ext cx="4576156" cy="27686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18"/>
            <p:cNvSpPr txBox="1"/>
            <p:nvPr/>
          </p:nvSpPr>
          <p:spPr>
            <a:xfrm>
              <a:off x="6096000" y="-32342"/>
              <a:ext cx="1705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Expected result </a:t>
              </a:r>
              <a:endParaRPr/>
            </a:p>
          </p:txBody>
        </p:sp>
      </p:grpSp>
      <p:sp>
        <p:nvSpPr>
          <p:cNvPr id="394" name="Google Shape;394;p18"/>
          <p:cNvSpPr txBox="1"/>
          <p:nvPr/>
        </p:nvSpPr>
        <p:spPr>
          <a:xfrm>
            <a:off x="1210485" y="3462928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name;</a:t>
            </a:r>
            <a:endParaRPr/>
          </a:p>
        </p:txBody>
      </p:sp>
      <p:sp>
        <p:nvSpPr>
          <p:cNvPr id="395" name="Google Shape;395;p18"/>
          <p:cNvSpPr txBox="1"/>
          <p:nvPr/>
        </p:nvSpPr>
        <p:spPr>
          <a:xfrm>
            <a:off x="763589" y="543022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8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8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8"/>
          <p:cNvSpPr txBox="1"/>
          <p:nvPr/>
        </p:nvSpPr>
        <p:spPr>
          <a:xfrm>
            <a:off x="735474" y="346292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8"/>
          <p:cNvSpPr txBox="1"/>
          <p:nvPr/>
        </p:nvSpPr>
        <p:spPr>
          <a:xfrm>
            <a:off x="1210485" y="5430227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name, salary;</a:t>
            </a:r>
            <a:endParaRPr/>
          </a:p>
        </p:txBody>
      </p:sp>
      <p:sp>
        <p:nvSpPr>
          <p:cNvPr id="400" name="Google Shape;400;p18"/>
          <p:cNvSpPr txBox="1"/>
          <p:nvPr/>
        </p:nvSpPr>
        <p:spPr>
          <a:xfrm>
            <a:off x="7371337" y="3718159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or salary;</a:t>
            </a:r>
            <a:endParaRPr/>
          </a:p>
        </p:txBody>
      </p:sp>
      <p:sp>
        <p:nvSpPr>
          <p:cNvPr id="401" name="Google Shape;401;p18"/>
          <p:cNvSpPr txBox="1"/>
          <p:nvPr/>
        </p:nvSpPr>
        <p:spPr>
          <a:xfrm>
            <a:off x="7465371" y="5614893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“name  salary”;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9"/>
          <p:cNvGrpSpPr/>
          <p:nvPr/>
        </p:nvGrpSpPr>
        <p:grpSpPr>
          <a:xfrm>
            <a:off x="299328" y="152324"/>
            <a:ext cx="4710416" cy="2873417"/>
            <a:chOff x="75592" y="113413"/>
            <a:chExt cx="4710416" cy="2873417"/>
          </a:xfrm>
        </p:grpSpPr>
        <p:pic>
          <p:nvPicPr>
            <p:cNvPr id="407" name="Google Shape;407;p19"/>
            <p:cNvPicPr preferRelativeResize="0"/>
            <p:nvPr/>
          </p:nvPicPr>
          <p:blipFill rotWithShape="1">
            <a:blip r:embed="rId3">
              <a:alphaModFix/>
            </a:blip>
            <a:srcRect b="0" l="0" r="0" t="9647"/>
            <a:stretch/>
          </p:blipFill>
          <p:spPr>
            <a:xfrm>
              <a:off x="75592" y="408562"/>
              <a:ext cx="4710416" cy="2578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19"/>
            <p:cNvSpPr txBox="1"/>
            <p:nvPr/>
          </p:nvSpPr>
          <p:spPr>
            <a:xfrm>
              <a:off x="75592" y="113413"/>
              <a:ext cx="12462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 </a:t>
              </a:r>
              <a:endParaRPr/>
            </a:p>
          </p:txBody>
        </p:sp>
      </p:grpSp>
      <p:grpSp>
        <p:nvGrpSpPr>
          <p:cNvPr id="409" name="Google Shape;409;p19"/>
          <p:cNvGrpSpPr/>
          <p:nvPr/>
        </p:nvGrpSpPr>
        <p:grpSpPr>
          <a:xfrm>
            <a:off x="6332707" y="36031"/>
            <a:ext cx="4378360" cy="2989710"/>
            <a:chOff x="6096000" y="-32342"/>
            <a:chExt cx="4576156" cy="3099039"/>
          </a:xfrm>
        </p:grpSpPr>
        <p:pic>
          <p:nvPicPr>
            <p:cNvPr id="410" name="Google Shape;41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6000" y="298079"/>
              <a:ext cx="4576156" cy="27686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19"/>
            <p:cNvSpPr txBox="1"/>
            <p:nvPr/>
          </p:nvSpPr>
          <p:spPr>
            <a:xfrm>
              <a:off x="6096000" y="-32342"/>
              <a:ext cx="1705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Expected result </a:t>
              </a:r>
              <a:endParaRPr/>
            </a:p>
          </p:txBody>
        </p:sp>
      </p:grpSp>
      <p:sp>
        <p:nvSpPr>
          <p:cNvPr id="412" name="Google Shape;412;p19"/>
          <p:cNvSpPr txBox="1"/>
          <p:nvPr/>
        </p:nvSpPr>
        <p:spPr>
          <a:xfrm>
            <a:off x="1210485" y="3462928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;</a:t>
            </a:r>
            <a:endParaRPr/>
          </a:p>
        </p:txBody>
      </p:sp>
      <p:sp>
        <p:nvSpPr>
          <p:cNvPr id="413" name="Google Shape;413;p19"/>
          <p:cNvSpPr txBox="1"/>
          <p:nvPr/>
        </p:nvSpPr>
        <p:spPr>
          <a:xfrm>
            <a:off x="763589" y="543022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9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9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9"/>
          <p:cNvSpPr txBox="1"/>
          <p:nvPr/>
        </p:nvSpPr>
        <p:spPr>
          <a:xfrm>
            <a:off x="735474" y="346292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1210485" y="5430227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name, salary;</a:t>
            </a:r>
            <a:endParaRPr/>
          </a:p>
        </p:txBody>
      </p:sp>
      <p:sp>
        <p:nvSpPr>
          <p:cNvPr id="418" name="Google Shape;418;p19"/>
          <p:cNvSpPr txBox="1"/>
          <p:nvPr/>
        </p:nvSpPr>
        <p:spPr>
          <a:xfrm>
            <a:off x="7371337" y="3718159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or salary;</a:t>
            </a:r>
            <a:endParaRPr/>
          </a:p>
        </p:txBody>
      </p:sp>
      <p:sp>
        <p:nvSpPr>
          <p:cNvPr id="419" name="Google Shape;419;p19"/>
          <p:cNvSpPr txBox="1"/>
          <p:nvPr/>
        </p:nvSpPr>
        <p:spPr>
          <a:xfrm>
            <a:off x="7465371" y="5614893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“name  salary”;</a:t>
            </a:r>
            <a:endParaRPr/>
          </a:p>
        </p:txBody>
      </p:sp>
      <p:sp>
        <p:nvSpPr>
          <p:cNvPr id="420" name="Google Shape;420;p19"/>
          <p:cNvSpPr/>
          <p:nvPr/>
        </p:nvSpPr>
        <p:spPr>
          <a:xfrm>
            <a:off x="525805" y="3279067"/>
            <a:ext cx="737054" cy="737054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975359" y="2745682"/>
            <a:ext cx="2166257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876801" y="1618568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ERD DESIGN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876801" y="3039177"/>
            <a:ext cx="1672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SQL BASIC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876801" y="4531904"/>
            <a:ext cx="1578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SQL SELECT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4863739" y="5885598"/>
            <a:ext cx="2590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C2 SQL JOIN &amp; VIEWS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4075611" y="1507515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075611" y="2949523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4075611" y="4396229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075611" y="5755458"/>
            <a:ext cx="600892" cy="60089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4495800" y="195939"/>
            <a:ext cx="35541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Database content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3141616" y="1807960"/>
            <a:ext cx="903514" cy="4240143"/>
          </a:xfrm>
          <a:prstGeom prst="leftBrace">
            <a:avLst>
              <a:gd fmla="val 51707" name="adj1"/>
              <a:gd fmla="val 47227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016389" y="1063991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- ERD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7016388" y="1560341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7016388" y="2108407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NORMALISATION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640288" y="1247470"/>
            <a:ext cx="376100" cy="1045604"/>
          </a:xfrm>
          <a:prstGeom prst="leftBrace">
            <a:avLst>
              <a:gd fmla="val 2481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016385" y="2667342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016386" y="3376846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&amp; UPDATE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6714309" y="2823324"/>
            <a:ext cx="302076" cy="798734"/>
          </a:xfrm>
          <a:prstGeom prst="leftBrace">
            <a:avLst>
              <a:gd fmla="val 2481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058842" y="4155955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7058843" y="4865459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756766" y="4311937"/>
            <a:ext cx="302076" cy="798734"/>
          </a:xfrm>
          <a:prstGeom prst="leftBrace">
            <a:avLst>
              <a:gd fmla="val 2481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577000" y="5545426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577001" y="6254930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7274924" y="5701408"/>
            <a:ext cx="302076" cy="798734"/>
          </a:xfrm>
          <a:prstGeom prst="leftBrace">
            <a:avLst>
              <a:gd fmla="val 2481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0"/>
          <p:cNvGrpSpPr/>
          <p:nvPr/>
        </p:nvGrpSpPr>
        <p:grpSpPr>
          <a:xfrm>
            <a:off x="299328" y="152324"/>
            <a:ext cx="4710416" cy="2873417"/>
            <a:chOff x="75592" y="113413"/>
            <a:chExt cx="4710416" cy="2873417"/>
          </a:xfrm>
        </p:grpSpPr>
        <p:pic>
          <p:nvPicPr>
            <p:cNvPr id="426" name="Google Shape;426;p20"/>
            <p:cNvPicPr preferRelativeResize="0"/>
            <p:nvPr/>
          </p:nvPicPr>
          <p:blipFill rotWithShape="1">
            <a:blip r:embed="rId3">
              <a:alphaModFix/>
            </a:blip>
            <a:srcRect b="0" l="0" r="0" t="9647"/>
            <a:stretch/>
          </p:blipFill>
          <p:spPr>
            <a:xfrm>
              <a:off x="75592" y="408562"/>
              <a:ext cx="4710416" cy="2578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20"/>
            <p:cNvSpPr txBox="1"/>
            <p:nvPr/>
          </p:nvSpPr>
          <p:spPr>
            <a:xfrm>
              <a:off x="75592" y="113413"/>
              <a:ext cx="12462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 </a:t>
              </a:r>
              <a:endParaRPr/>
            </a:p>
          </p:txBody>
        </p:sp>
      </p:grpSp>
      <p:sp>
        <p:nvSpPr>
          <p:cNvPr id="428" name="Google Shape;428;p20"/>
          <p:cNvSpPr txBox="1"/>
          <p:nvPr/>
        </p:nvSpPr>
        <p:spPr>
          <a:xfrm>
            <a:off x="1210485" y="3462928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DESC;</a:t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763589" y="543022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0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0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0"/>
          <p:cNvSpPr txBox="1"/>
          <p:nvPr/>
        </p:nvSpPr>
        <p:spPr>
          <a:xfrm>
            <a:off x="735474" y="346292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0"/>
          <p:cNvSpPr txBox="1"/>
          <p:nvPr/>
        </p:nvSpPr>
        <p:spPr>
          <a:xfrm>
            <a:off x="1210485" y="5430227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@name DESC;</a:t>
            </a:r>
            <a:endParaRPr/>
          </a:p>
        </p:txBody>
      </p:sp>
      <p:sp>
        <p:nvSpPr>
          <p:cNvPr id="434" name="Google Shape;434;p20"/>
          <p:cNvSpPr txBox="1"/>
          <p:nvPr/>
        </p:nvSpPr>
        <p:spPr>
          <a:xfrm>
            <a:off x="7371337" y="3718159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name;</a:t>
            </a:r>
            <a:endParaRPr/>
          </a:p>
        </p:txBody>
      </p:sp>
      <p:sp>
        <p:nvSpPr>
          <p:cNvPr id="435" name="Google Shape;435;p20"/>
          <p:cNvSpPr txBox="1"/>
          <p:nvPr/>
        </p:nvSpPr>
        <p:spPr>
          <a:xfrm>
            <a:off x="7465371" y="5614893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“name DESC”;</a:t>
            </a:r>
            <a:endParaRPr/>
          </a:p>
        </p:txBody>
      </p:sp>
      <p:grpSp>
        <p:nvGrpSpPr>
          <p:cNvPr id="436" name="Google Shape;436;p20"/>
          <p:cNvGrpSpPr/>
          <p:nvPr/>
        </p:nvGrpSpPr>
        <p:grpSpPr>
          <a:xfrm>
            <a:off x="6332707" y="36031"/>
            <a:ext cx="4254877" cy="2935743"/>
            <a:chOff x="6332707" y="36031"/>
            <a:chExt cx="4254877" cy="2935743"/>
          </a:xfrm>
        </p:grpSpPr>
        <p:sp>
          <p:nvSpPr>
            <p:cNvPr id="437" name="Google Shape;437;p20"/>
            <p:cNvSpPr txBox="1"/>
            <p:nvPr/>
          </p:nvSpPr>
          <p:spPr>
            <a:xfrm>
              <a:off x="6332707" y="36031"/>
              <a:ext cx="1631629" cy="356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Expected result </a:t>
              </a:r>
              <a:endParaRPr/>
            </a:p>
          </p:txBody>
        </p:sp>
        <p:pic>
          <p:nvPicPr>
            <p:cNvPr id="438" name="Google Shape;43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32707" y="336990"/>
              <a:ext cx="4254877" cy="26347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21"/>
          <p:cNvGrpSpPr/>
          <p:nvPr/>
        </p:nvGrpSpPr>
        <p:grpSpPr>
          <a:xfrm>
            <a:off x="299328" y="152324"/>
            <a:ext cx="4710416" cy="2873417"/>
            <a:chOff x="75592" y="113413"/>
            <a:chExt cx="4710416" cy="2873417"/>
          </a:xfrm>
        </p:grpSpPr>
        <p:pic>
          <p:nvPicPr>
            <p:cNvPr id="444" name="Google Shape;444;p21"/>
            <p:cNvPicPr preferRelativeResize="0"/>
            <p:nvPr/>
          </p:nvPicPr>
          <p:blipFill rotWithShape="1">
            <a:blip r:embed="rId3">
              <a:alphaModFix/>
            </a:blip>
            <a:srcRect b="0" l="0" r="0" t="9647"/>
            <a:stretch/>
          </p:blipFill>
          <p:spPr>
            <a:xfrm>
              <a:off x="75592" y="408562"/>
              <a:ext cx="4710416" cy="2578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21"/>
            <p:cNvSpPr txBox="1"/>
            <p:nvPr/>
          </p:nvSpPr>
          <p:spPr>
            <a:xfrm>
              <a:off x="75592" y="113413"/>
              <a:ext cx="12462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 </a:t>
              </a:r>
              <a:endParaRPr/>
            </a:p>
          </p:txBody>
        </p:sp>
      </p:grpSp>
      <p:sp>
        <p:nvSpPr>
          <p:cNvPr id="446" name="Google Shape;446;p21"/>
          <p:cNvSpPr txBox="1"/>
          <p:nvPr/>
        </p:nvSpPr>
        <p:spPr>
          <a:xfrm>
            <a:off x="1210485" y="3462928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DESC;</a:t>
            </a:r>
            <a:endParaRPr/>
          </a:p>
        </p:txBody>
      </p:sp>
      <p:sp>
        <p:nvSpPr>
          <p:cNvPr id="447" name="Google Shape;447;p21"/>
          <p:cNvSpPr txBox="1"/>
          <p:nvPr/>
        </p:nvSpPr>
        <p:spPr>
          <a:xfrm>
            <a:off x="763589" y="543022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1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735474" y="346292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1210485" y="5430227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@name;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7371337" y="3718159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name;</a:t>
            </a:r>
            <a:endParaRPr/>
          </a:p>
        </p:txBody>
      </p:sp>
      <p:sp>
        <p:nvSpPr>
          <p:cNvPr id="453" name="Google Shape;453;p21"/>
          <p:cNvSpPr txBox="1"/>
          <p:nvPr/>
        </p:nvSpPr>
        <p:spPr>
          <a:xfrm>
            <a:off x="7465371" y="5614893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“name”;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473431" y="3279067"/>
            <a:ext cx="737054" cy="737054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455;p21"/>
          <p:cNvGrpSpPr/>
          <p:nvPr/>
        </p:nvGrpSpPr>
        <p:grpSpPr>
          <a:xfrm>
            <a:off x="6332707" y="36031"/>
            <a:ext cx="4254877" cy="2935743"/>
            <a:chOff x="6332707" y="36031"/>
            <a:chExt cx="4254877" cy="2935743"/>
          </a:xfrm>
        </p:grpSpPr>
        <p:sp>
          <p:nvSpPr>
            <p:cNvPr id="456" name="Google Shape;456;p21"/>
            <p:cNvSpPr txBox="1"/>
            <p:nvPr/>
          </p:nvSpPr>
          <p:spPr>
            <a:xfrm>
              <a:off x="6332707" y="36031"/>
              <a:ext cx="1631629" cy="356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Expected result </a:t>
              </a:r>
              <a:endParaRPr/>
            </a:p>
          </p:txBody>
        </p:sp>
        <p:pic>
          <p:nvPicPr>
            <p:cNvPr id="457" name="Google Shape;45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32707" y="336990"/>
              <a:ext cx="4254877" cy="26347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2"/>
          <p:cNvGrpSpPr/>
          <p:nvPr/>
        </p:nvGrpSpPr>
        <p:grpSpPr>
          <a:xfrm>
            <a:off x="114499" y="74500"/>
            <a:ext cx="4696639" cy="3115260"/>
            <a:chOff x="114499" y="74500"/>
            <a:chExt cx="4696639" cy="3115260"/>
          </a:xfrm>
        </p:grpSpPr>
        <p:pic>
          <p:nvPicPr>
            <p:cNvPr id="463" name="Google Shape;46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2938" y="360835"/>
              <a:ext cx="4648200" cy="282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4" name="Google Shape;464;p22"/>
            <p:cNvSpPr txBox="1"/>
            <p:nvPr/>
          </p:nvSpPr>
          <p:spPr>
            <a:xfrm>
              <a:off x="114499" y="74500"/>
              <a:ext cx="11987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 </a:t>
              </a:r>
              <a:endParaRPr/>
            </a:p>
          </p:txBody>
        </p:sp>
      </p:grpSp>
      <p:grpSp>
        <p:nvGrpSpPr>
          <p:cNvPr id="465" name="Google Shape;465;p22"/>
          <p:cNvGrpSpPr/>
          <p:nvPr/>
        </p:nvGrpSpPr>
        <p:grpSpPr>
          <a:xfrm>
            <a:off x="5996291" y="162050"/>
            <a:ext cx="4543425" cy="1700797"/>
            <a:chOff x="5996291" y="74500"/>
            <a:chExt cx="4543425" cy="1700797"/>
          </a:xfrm>
        </p:grpSpPr>
        <p:sp>
          <p:nvSpPr>
            <p:cNvPr id="466" name="Google Shape;466;p22"/>
            <p:cNvSpPr txBox="1"/>
            <p:nvPr/>
          </p:nvSpPr>
          <p:spPr>
            <a:xfrm>
              <a:off x="5996291" y="74500"/>
              <a:ext cx="16996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Expected Result</a:t>
              </a:r>
              <a:endParaRPr/>
            </a:p>
          </p:txBody>
        </p:sp>
        <p:pic>
          <p:nvPicPr>
            <p:cNvPr id="467" name="Google Shape;46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96291" y="451322"/>
              <a:ext cx="4543425" cy="1323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8" name="Google Shape;468;p22"/>
          <p:cNvSpPr txBox="1"/>
          <p:nvPr/>
        </p:nvSpPr>
        <p:spPr>
          <a:xfrm>
            <a:off x="7194414" y="3647594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469" name="Google Shape;469;p22"/>
          <p:cNvSpPr txBox="1"/>
          <p:nvPr/>
        </p:nvSpPr>
        <p:spPr>
          <a:xfrm>
            <a:off x="482554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2"/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2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2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2"/>
          <p:cNvSpPr txBox="1"/>
          <p:nvPr/>
        </p:nvSpPr>
        <p:spPr>
          <a:xfrm>
            <a:off x="713865" y="5397331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475" name="Google Shape;475;p22"/>
          <p:cNvSpPr txBox="1"/>
          <p:nvPr/>
        </p:nvSpPr>
        <p:spPr>
          <a:xfrm>
            <a:off x="7194414" y="5581997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@NOT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3"/>
          <p:cNvSpPr txBox="1"/>
          <p:nvPr/>
        </p:nvSpPr>
        <p:spPr>
          <a:xfrm>
            <a:off x="7194414" y="3647594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481" name="Google Shape;481;p23"/>
          <p:cNvSpPr txBox="1"/>
          <p:nvPr/>
        </p:nvSpPr>
        <p:spPr>
          <a:xfrm>
            <a:off x="482554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3"/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3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3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3"/>
          <p:cNvSpPr txBox="1"/>
          <p:nvPr/>
        </p:nvSpPr>
        <p:spPr>
          <a:xfrm>
            <a:off x="713865" y="5397331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age,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486" name="Google Shape;486;p23"/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age,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487" name="Google Shape;487;p23"/>
          <p:cNvSpPr txBox="1"/>
          <p:nvPr/>
        </p:nvSpPr>
        <p:spPr>
          <a:xfrm>
            <a:off x="7194414" y="5581997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@NOT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grpSp>
        <p:nvGrpSpPr>
          <p:cNvPr id="488" name="Google Shape;488;p23"/>
          <p:cNvGrpSpPr/>
          <p:nvPr/>
        </p:nvGrpSpPr>
        <p:grpSpPr>
          <a:xfrm>
            <a:off x="114499" y="74500"/>
            <a:ext cx="4696639" cy="3115260"/>
            <a:chOff x="114499" y="74500"/>
            <a:chExt cx="4696639" cy="3115260"/>
          </a:xfrm>
        </p:grpSpPr>
        <p:pic>
          <p:nvPicPr>
            <p:cNvPr id="489" name="Google Shape;48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2938" y="360835"/>
              <a:ext cx="4648200" cy="282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23"/>
            <p:cNvSpPr txBox="1"/>
            <p:nvPr/>
          </p:nvSpPr>
          <p:spPr>
            <a:xfrm>
              <a:off x="114499" y="74500"/>
              <a:ext cx="11987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 </a:t>
              </a: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5996291" y="162050"/>
            <a:ext cx="4543425" cy="1700797"/>
            <a:chOff x="5996291" y="74500"/>
            <a:chExt cx="4543425" cy="1700797"/>
          </a:xfrm>
        </p:grpSpPr>
        <p:sp>
          <p:nvSpPr>
            <p:cNvPr id="492" name="Google Shape;492;p23"/>
            <p:cNvSpPr txBox="1"/>
            <p:nvPr/>
          </p:nvSpPr>
          <p:spPr>
            <a:xfrm>
              <a:off x="5996291" y="74500"/>
              <a:ext cx="16996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Expected Result</a:t>
              </a:r>
              <a:endParaRPr/>
            </a:p>
          </p:txBody>
        </p:sp>
        <p:pic>
          <p:nvPicPr>
            <p:cNvPr id="493" name="Google Shape;49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96291" y="451322"/>
              <a:ext cx="4543425" cy="1323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" name="Google Shape;494;p23"/>
          <p:cNvSpPr/>
          <p:nvPr/>
        </p:nvSpPr>
        <p:spPr>
          <a:xfrm>
            <a:off x="114499" y="5214275"/>
            <a:ext cx="737054" cy="737054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24"/>
          <p:cNvGrpSpPr/>
          <p:nvPr/>
        </p:nvGrpSpPr>
        <p:grpSpPr>
          <a:xfrm>
            <a:off x="114499" y="74500"/>
            <a:ext cx="4696639" cy="3115260"/>
            <a:chOff x="114499" y="74500"/>
            <a:chExt cx="4696639" cy="3115260"/>
          </a:xfrm>
        </p:grpSpPr>
        <p:pic>
          <p:nvPicPr>
            <p:cNvPr id="500" name="Google Shape;50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2938" y="360835"/>
              <a:ext cx="4648200" cy="282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" name="Google Shape;501;p24"/>
            <p:cNvSpPr txBox="1"/>
            <p:nvPr/>
          </p:nvSpPr>
          <p:spPr>
            <a:xfrm>
              <a:off x="114499" y="74500"/>
              <a:ext cx="11987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 </a:t>
              </a:r>
              <a:endParaRPr/>
            </a:p>
          </p:txBody>
        </p:sp>
      </p:grpSp>
      <p:grpSp>
        <p:nvGrpSpPr>
          <p:cNvPr id="502" name="Google Shape;502;p24"/>
          <p:cNvGrpSpPr/>
          <p:nvPr/>
        </p:nvGrpSpPr>
        <p:grpSpPr>
          <a:xfrm>
            <a:off x="6505574" y="360835"/>
            <a:ext cx="4714875" cy="2682379"/>
            <a:chOff x="5717634" y="74500"/>
            <a:chExt cx="4714875" cy="2682379"/>
          </a:xfrm>
        </p:grpSpPr>
        <p:sp>
          <p:nvSpPr>
            <p:cNvPr id="503" name="Google Shape;503;p24"/>
            <p:cNvSpPr txBox="1"/>
            <p:nvPr/>
          </p:nvSpPr>
          <p:spPr>
            <a:xfrm>
              <a:off x="5717634" y="74500"/>
              <a:ext cx="16996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Expected Result</a:t>
              </a:r>
              <a:endParaRPr/>
            </a:p>
          </p:txBody>
        </p:sp>
        <p:pic>
          <p:nvPicPr>
            <p:cNvPr id="504" name="Google Shape;50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7634" y="385154"/>
              <a:ext cx="4714875" cy="2371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5" name="Google Shape;505;p24"/>
          <p:cNvSpPr txBox="1"/>
          <p:nvPr/>
        </p:nvSpPr>
        <p:spPr>
          <a:xfrm>
            <a:off x="7194414" y="3647594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482554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4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4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4"/>
          <p:cNvSpPr txBox="1"/>
          <p:nvPr/>
        </p:nvSpPr>
        <p:spPr>
          <a:xfrm>
            <a:off x="713865" y="5397331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NOT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511" name="Google Shape;511;p24"/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NOT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7194414" y="5581997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@NOT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25"/>
          <p:cNvGrpSpPr/>
          <p:nvPr/>
        </p:nvGrpSpPr>
        <p:grpSpPr>
          <a:xfrm>
            <a:off x="114499" y="74500"/>
            <a:ext cx="4696639" cy="3115260"/>
            <a:chOff x="114499" y="74500"/>
            <a:chExt cx="4696639" cy="3115260"/>
          </a:xfrm>
        </p:grpSpPr>
        <p:pic>
          <p:nvPicPr>
            <p:cNvPr id="518" name="Google Shape;51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2938" y="360835"/>
              <a:ext cx="4648200" cy="282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25"/>
            <p:cNvSpPr txBox="1"/>
            <p:nvPr/>
          </p:nvSpPr>
          <p:spPr>
            <a:xfrm>
              <a:off x="114499" y="74500"/>
              <a:ext cx="11987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 </a:t>
              </a:r>
              <a:endParaRPr/>
            </a:p>
          </p:txBody>
        </p:sp>
      </p:grpSp>
      <p:grpSp>
        <p:nvGrpSpPr>
          <p:cNvPr id="520" name="Google Shape;520;p25"/>
          <p:cNvGrpSpPr/>
          <p:nvPr/>
        </p:nvGrpSpPr>
        <p:grpSpPr>
          <a:xfrm>
            <a:off x="6505574" y="360835"/>
            <a:ext cx="4714875" cy="2682379"/>
            <a:chOff x="5717634" y="74500"/>
            <a:chExt cx="4714875" cy="2682379"/>
          </a:xfrm>
        </p:grpSpPr>
        <p:sp>
          <p:nvSpPr>
            <p:cNvPr id="521" name="Google Shape;521;p25"/>
            <p:cNvSpPr txBox="1"/>
            <p:nvPr/>
          </p:nvSpPr>
          <p:spPr>
            <a:xfrm>
              <a:off x="5717634" y="74500"/>
              <a:ext cx="16996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Expected Result</a:t>
              </a:r>
              <a:endParaRPr/>
            </a:p>
          </p:txBody>
        </p:sp>
        <p:pic>
          <p:nvPicPr>
            <p:cNvPr id="522" name="Google Shape;52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7634" y="385154"/>
              <a:ext cx="4714875" cy="2371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3" name="Google Shape;523;p25"/>
          <p:cNvSpPr txBox="1"/>
          <p:nvPr/>
        </p:nvSpPr>
        <p:spPr>
          <a:xfrm>
            <a:off x="7194414" y="3647594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age,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524" name="Google Shape;524;p25"/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5"/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5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5"/>
          <p:cNvSpPr txBox="1"/>
          <p:nvPr/>
        </p:nvSpPr>
        <p:spPr>
          <a:xfrm>
            <a:off x="713865" y="5397331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age,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NOT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529" name="Google Shape;529;p25"/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age,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NOT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530" name="Google Shape;530;p25"/>
          <p:cNvSpPr txBox="1"/>
          <p:nvPr/>
        </p:nvSpPr>
        <p:spPr>
          <a:xfrm>
            <a:off x="7194414" y="5581997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ID, name, age, address, salary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@NOT NULL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6533681" y="3463733"/>
            <a:ext cx="737054" cy="737054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 txBox="1"/>
          <p:nvPr/>
        </p:nvSpPr>
        <p:spPr>
          <a:xfrm>
            <a:off x="114499" y="74500"/>
            <a:ext cx="1198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</a:t>
            </a:r>
            <a:endParaRPr/>
          </a:p>
        </p:txBody>
      </p:sp>
      <p:sp>
        <p:nvSpPr>
          <p:cNvPr id="537" name="Google Shape;537;p26"/>
          <p:cNvSpPr txBox="1"/>
          <p:nvPr/>
        </p:nvSpPr>
        <p:spPr>
          <a:xfrm>
            <a:off x="8433036" y="129710"/>
            <a:ext cx="1699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</p:txBody>
      </p:sp>
      <p:sp>
        <p:nvSpPr>
          <p:cNvPr id="538" name="Google Shape;538;p26"/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475669" y="549461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6830805" y="5416628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3" y="374215"/>
            <a:ext cx="7176862" cy="2443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6"/>
          <p:cNvPicPr preferRelativeResize="0"/>
          <p:nvPr/>
        </p:nvPicPr>
        <p:blipFill rotWithShape="1">
          <a:blip r:embed="rId4">
            <a:alphaModFix/>
          </a:blip>
          <a:srcRect b="0" l="65740" r="0" t="0"/>
          <a:stretch/>
        </p:blipFill>
        <p:spPr>
          <a:xfrm>
            <a:off x="8433036" y="443832"/>
            <a:ext cx="3450957" cy="251141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5" name="Google Shape;545;p26"/>
          <p:cNvSpPr txBox="1"/>
          <p:nvPr/>
        </p:nvSpPr>
        <p:spPr>
          <a:xfrm>
            <a:off x="738569" y="5494610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'Germany', 'France', 'UK';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7194413" y="3647594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=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 txBox="1"/>
          <p:nvPr/>
        </p:nvSpPr>
        <p:spPr>
          <a:xfrm>
            <a:off x="7194412" y="5430593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IN@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7"/>
          <p:cNvSpPr txBox="1"/>
          <p:nvPr/>
        </p:nvSpPr>
        <p:spPr>
          <a:xfrm>
            <a:off x="114499" y="74500"/>
            <a:ext cx="1198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</a:t>
            </a:r>
            <a:endParaRPr/>
          </a:p>
        </p:txBody>
      </p:sp>
      <p:sp>
        <p:nvSpPr>
          <p:cNvPr id="553" name="Google Shape;553;p27"/>
          <p:cNvSpPr txBox="1"/>
          <p:nvPr/>
        </p:nvSpPr>
        <p:spPr>
          <a:xfrm>
            <a:off x="8433036" y="129710"/>
            <a:ext cx="1699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</p:txBody>
      </p:sp>
      <p:sp>
        <p:nvSpPr>
          <p:cNvPr id="554" name="Google Shape;554;p27"/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475669" y="549461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7"/>
          <p:cNvSpPr txBox="1"/>
          <p:nvPr/>
        </p:nvSpPr>
        <p:spPr>
          <a:xfrm>
            <a:off x="6830805" y="5416628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9" name="Google Shape;5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3" y="374215"/>
            <a:ext cx="7176862" cy="2443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7"/>
          <p:cNvPicPr preferRelativeResize="0"/>
          <p:nvPr/>
        </p:nvPicPr>
        <p:blipFill rotWithShape="1">
          <a:blip r:embed="rId4">
            <a:alphaModFix/>
          </a:blip>
          <a:srcRect b="0" l="65740" r="0" t="0"/>
          <a:stretch/>
        </p:blipFill>
        <p:spPr>
          <a:xfrm>
            <a:off x="8433036" y="443832"/>
            <a:ext cx="3450957" cy="251141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1" name="Google Shape;561;p27"/>
          <p:cNvSpPr txBox="1"/>
          <p:nvPr/>
        </p:nvSpPr>
        <p:spPr>
          <a:xfrm>
            <a:off x="738569" y="5494610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'Germany', 'France', 'UK';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7194413" y="3647594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=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7194412" y="5430593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IN@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41760" y="3455432"/>
            <a:ext cx="678886" cy="6858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/>
          <p:nvPr/>
        </p:nvSpPr>
        <p:spPr>
          <a:xfrm>
            <a:off x="114499" y="74500"/>
            <a:ext cx="1198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</a:t>
            </a:r>
            <a:endParaRPr/>
          </a:p>
        </p:txBody>
      </p:sp>
      <p:sp>
        <p:nvSpPr>
          <p:cNvPr id="570" name="Google Shape;570;p28"/>
          <p:cNvSpPr txBox="1"/>
          <p:nvPr/>
        </p:nvSpPr>
        <p:spPr>
          <a:xfrm>
            <a:off x="8433036" y="129710"/>
            <a:ext cx="1699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</p:txBody>
      </p:sp>
      <p:sp>
        <p:nvSpPr>
          <p:cNvPr id="571" name="Google Shape;571;p28"/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475669" y="549461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6830805" y="5416628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!=IN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" name="Google Shape;5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3" y="374215"/>
            <a:ext cx="7176862" cy="2443187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8"/>
          <p:cNvSpPr txBox="1"/>
          <p:nvPr/>
        </p:nvSpPr>
        <p:spPr>
          <a:xfrm>
            <a:off x="738569" y="5494610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IN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'Germany', 'France', 'UK';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7194413" y="3647594"/>
            <a:ext cx="463442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7194412" y="5430593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 IN@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0" name="Google Shape;58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2000" y="532428"/>
            <a:ext cx="2973565" cy="257980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/>
          <p:nvPr/>
        </p:nvSpPr>
        <p:spPr>
          <a:xfrm>
            <a:off x="114499" y="74500"/>
            <a:ext cx="1198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</a:t>
            </a:r>
            <a:endParaRPr/>
          </a:p>
        </p:txBody>
      </p:sp>
      <p:sp>
        <p:nvSpPr>
          <p:cNvPr id="586" name="Google Shape;586;p29"/>
          <p:cNvSpPr txBox="1"/>
          <p:nvPr/>
        </p:nvSpPr>
        <p:spPr>
          <a:xfrm>
            <a:off x="8433036" y="129710"/>
            <a:ext cx="1699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9"/>
          <p:cNvSpPr txBox="1"/>
          <p:nvPr/>
        </p:nvSpPr>
        <p:spPr>
          <a:xfrm>
            <a:off x="475669" y="549461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9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9"/>
          <p:cNvSpPr txBox="1"/>
          <p:nvPr/>
        </p:nvSpPr>
        <p:spPr>
          <a:xfrm>
            <a:off x="6830805" y="5416628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9"/>
          <p:cNvSpPr txBox="1"/>
          <p:nvPr/>
        </p:nvSpPr>
        <p:spPr>
          <a:xfrm>
            <a:off x="744326" y="3613252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!=IN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" name="Google Shape;5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3" y="374215"/>
            <a:ext cx="7176862" cy="244318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9"/>
          <p:cNvSpPr txBox="1"/>
          <p:nvPr/>
        </p:nvSpPr>
        <p:spPr>
          <a:xfrm>
            <a:off x="738569" y="5494610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IN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'Germany', 'France', 'UK';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9"/>
          <p:cNvSpPr txBox="1"/>
          <p:nvPr/>
        </p:nvSpPr>
        <p:spPr>
          <a:xfrm>
            <a:off x="7194413" y="3647594"/>
            <a:ext cx="463442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9"/>
          <p:cNvSpPr txBox="1"/>
          <p:nvPr/>
        </p:nvSpPr>
        <p:spPr>
          <a:xfrm>
            <a:off x="7194412" y="5430593"/>
            <a:ext cx="417694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SELECT * 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WHERE Country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 IN@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('Germany', 'France', 'UK');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6" name="Google Shape;5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2000" y="532428"/>
            <a:ext cx="2973565" cy="257980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7" name="Google Shape;597;p29"/>
          <p:cNvSpPr/>
          <p:nvPr/>
        </p:nvSpPr>
        <p:spPr>
          <a:xfrm>
            <a:off x="6515526" y="3469625"/>
            <a:ext cx="678886" cy="6858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3599540" y="385690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782" y="291640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523" y="291640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1796500" y="1294474"/>
            <a:ext cx="85203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endParaRPr/>
          </a:p>
          <a:p>
            <a:pPr indent="-234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EQUAL/ NOT EQUAL / GREATER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NULL / NOT NULL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/ NOT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/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/ 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30"/>
          <p:cNvGrpSpPr/>
          <p:nvPr/>
        </p:nvGrpSpPr>
        <p:grpSpPr>
          <a:xfrm>
            <a:off x="165370" y="85223"/>
            <a:ext cx="6630616" cy="2366144"/>
            <a:chOff x="165370" y="85223"/>
            <a:chExt cx="6630616" cy="2366144"/>
          </a:xfrm>
        </p:grpSpPr>
        <p:pic>
          <p:nvPicPr>
            <p:cNvPr id="603" name="Google Shape;603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5370" y="475605"/>
              <a:ext cx="6630616" cy="1975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Google Shape;604;p30"/>
            <p:cNvSpPr txBox="1"/>
            <p:nvPr/>
          </p:nvSpPr>
          <p:spPr>
            <a:xfrm>
              <a:off x="165370" y="85223"/>
              <a:ext cx="112597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Products</a:t>
              </a:r>
              <a:endParaRPr/>
            </a:p>
          </p:txBody>
        </p:sp>
      </p:grpSp>
      <p:sp>
        <p:nvSpPr>
          <p:cNvPr id="605" name="Google Shape;605;p30"/>
          <p:cNvSpPr txBox="1"/>
          <p:nvPr/>
        </p:nvSpPr>
        <p:spPr>
          <a:xfrm>
            <a:off x="7225421" y="116001"/>
            <a:ext cx="1699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endParaRPr/>
          </a:p>
        </p:txBody>
      </p:sp>
      <p:pic>
        <p:nvPicPr>
          <p:cNvPr id="606" name="Google Shape;6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8515" y="639279"/>
            <a:ext cx="2348115" cy="181208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7" name="Google Shape;607;p30"/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0"/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0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0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0"/>
          <p:cNvSpPr txBox="1"/>
          <p:nvPr/>
        </p:nvSpPr>
        <p:spPr>
          <a:xfrm>
            <a:off x="7320223" y="5559478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(ProductID)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0"/>
          <p:cNvSpPr txBox="1"/>
          <p:nvPr/>
        </p:nvSpPr>
        <p:spPr>
          <a:xfrm>
            <a:off x="7225421" y="3613252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COUNTS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(ProductID)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0"/>
          <p:cNvSpPr txBox="1"/>
          <p:nvPr/>
        </p:nvSpPr>
        <p:spPr>
          <a:xfrm>
            <a:off x="954051" y="5397331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ProductID 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0"/>
          <p:cNvSpPr txBox="1"/>
          <p:nvPr/>
        </p:nvSpPr>
        <p:spPr>
          <a:xfrm>
            <a:off x="870285" y="3613252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@ProductID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1"/>
          <p:cNvGrpSpPr/>
          <p:nvPr/>
        </p:nvGrpSpPr>
        <p:grpSpPr>
          <a:xfrm>
            <a:off x="70568" y="85221"/>
            <a:ext cx="7154853" cy="3024277"/>
            <a:chOff x="77515" y="85222"/>
            <a:chExt cx="6630616" cy="2289746"/>
          </a:xfrm>
        </p:grpSpPr>
        <p:pic>
          <p:nvPicPr>
            <p:cNvPr id="620" name="Google Shape;62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515" y="399206"/>
              <a:ext cx="6630616" cy="1975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Google Shape;621;p31"/>
            <p:cNvSpPr txBox="1"/>
            <p:nvPr/>
          </p:nvSpPr>
          <p:spPr>
            <a:xfrm>
              <a:off x="165370" y="85222"/>
              <a:ext cx="1775939" cy="349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Products</a:t>
              </a:r>
              <a:endParaRPr/>
            </a:p>
          </p:txBody>
        </p:sp>
      </p:grpSp>
      <p:sp>
        <p:nvSpPr>
          <p:cNvPr id="622" name="Google Shape;622;p31"/>
          <p:cNvSpPr txBox="1"/>
          <p:nvPr/>
        </p:nvSpPr>
        <p:spPr>
          <a:xfrm>
            <a:off x="7225421" y="116001"/>
            <a:ext cx="1699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endParaRPr/>
          </a:p>
        </p:txBody>
      </p:sp>
      <p:pic>
        <p:nvPicPr>
          <p:cNvPr id="623" name="Google Shape;6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0401" y="616565"/>
            <a:ext cx="3079218" cy="237629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4" name="Google Shape;624;p31"/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1"/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1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1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1"/>
          <p:cNvSpPr txBox="1"/>
          <p:nvPr/>
        </p:nvSpPr>
        <p:spPr>
          <a:xfrm>
            <a:off x="7320223" y="5559478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(ProductID)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1"/>
          <p:cNvSpPr txBox="1"/>
          <p:nvPr/>
        </p:nvSpPr>
        <p:spPr>
          <a:xfrm>
            <a:off x="7225421" y="3613252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COUNTS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(ProductID)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1"/>
          <p:cNvSpPr txBox="1"/>
          <p:nvPr/>
        </p:nvSpPr>
        <p:spPr>
          <a:xfrm>
            <a:off x="954051" y="5397331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ProductID 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1"/>
          <p:cNvSpPr txBox="1"/>
          <p:nvPr/>
        </p:nvSpPr>
        <p:spPr>
          <a:xfrm>
            <a:off x="870285" y="3613252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@ProductID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CD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1"/>
          <p:cNvSpPr/>
          <p:nvPr/>
        </p:nvSpPr>
        <p:spPr>
          <a:xfrm>
            <a:off x="6583169" y="5483023"/>
            <a:ext cx="737054" cy="737054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2"/>
          <p:cNvSpPr txBox="1"/>
          <p:nvPr/>
        </p:nvSpPr>
        <p:spPr>
          <a:xfrm>
            <a:off x="165369" y="85221"/>
            <a:ext cx="19163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OrderDetails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2"/>
          <p:cNvSpPr txBox="1"/>
          <p:nvPr/>
        </p:nvSpPr>
        <p:spPr>
          <a:xfrm>
            <a:off x="8606750" y="175137"/>
            <a:ext cx="221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12743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2"/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2"/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2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2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2"/>
          <p:cNvSpPr txBox="1"/>
          <p:nvPr/>
        </p:nvSpPr>
        <p:spPr>
          <a:xfrm>
            <a:off x="7320223" y="5559478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SELECT SUM “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OrderDetails;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2"/>
          <p:cNvSpPr txBox="1"/>
          <p:nvPr/>
        </p:nvSpPr>
        <p:spPr>
          <a:xfrm>
            <a:off x="7225421" y="3613252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SELECT SUMS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(Quantity)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OrderDetails;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2"/>
          <p:cNvSpPr txBox="1"/>
          <p:nvPr/>
        </p:nvSpPr>
        <p:spPr>
          <a:xfrm>
            <a:off x="954051" y="5397331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SELECT SUM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@Quantity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OrderDetails;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6" name="Google Shape;646;p32"/>
          <p:cNvPicPr preferRelativeResize="0"/>
          <p:nvPr/>
        </p:nvPicPr>
        <p:blipFill rotWithShape="1">
          <a:blip r:embed="rId3">
            <a:alphaModFix/>
          </a:blip>
          <a:srcRect b="0" l="0" r="9891" t="0"/>
          <a:stretch/>
        </p:blipFill>
        <p:spPr>
          <a:xfrm>
            <a:off x="165369" y="503908"/>
            <a:ext cx="7154854" cy="237629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32"/>
          <p:cNvSpPr txBox="1"/>
          <p:nvPr/>
        </p:nvSpPr>
        <p:spPr>
          <a:xfrm>
            <a:off x="857318" y="3613252"/>
            <a:ext cx="60943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SELECT SUM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(Quantity)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OrderDetails;</a:t>
            </a: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165369" y="3463733"/>
            <a:ext cx="737054" cy="737054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3"/>
          <p:cNvSpPr txBox="1"/>
          <p:nvPr/>
        </p:nvSpPr>
        <p:spPr>
          <a:xfrm>
            <a:off x="165369" y="85221"/>
            <a:ext cx="19163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OrderDetails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3"/>
          <p:cNvSpPr txBox="1"/>
          <p:nvPr/>
        </p:nvSpPr>
        <p:spPr>
          <a:xfrm>
            <a:off x="8606750" y="175137"/>
            <a:ext cx="221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12743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3"/>
          <p:cNvSpPr txBox="1"/>
          <p:nvPr/>
        </p:nvSpPr>
        <p:spPr>
          <a:xfrm>
            <a:off x="475669" y="361325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3"/>
          <p:cNvSpPr txBox="1"/>
          <p:nvPr/>
        </p:nvSpPr>
        <p:spPr>
          <a:xfrm>
            <a:off x="475669" y="539733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3"/>
          <p:cNvSpPr txBox="1"/>
          <p:nvPr/>
        </p:nvSpPr>
        <p:spPr>
          <a:xfrm>
            <a:off x="6830805" y="36475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3"/>
          <p:cNvSpPr txBox="1"/>
          <p:nvPr/>
        </p:nvSpPr>
        <p:spPr>
          <a:xfrm>
            <a:off x="6830805" y="5581997"/>
            <a:ext cx="328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3"/>
          <p:cNvSpPr txBox="1"/>
          <p:nvPr/>
        </p:nvSpPr>
        <p:spPr>
          <a:xfrm>
            <a:off x="7320223" y="5559478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SELECT SUM “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OrderDetails;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3"/>
          <p:cNvSpPr txBox="1"/>
          <p:nvPr/>
        </p:nvSpPr>
        <p:spPr>
          <a:xfrm>
            <a:off x="7225421" y="3613252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SELECT SUMS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(Quantity)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OrderDetails;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3"/>
          <p:cNvSpPr txBox="1"/>
          <p:nvPr/>
        </p:nvSpPr>
        <p:spPr>
          <a:xfrm>
            <a:off x="954051" y="5397331"/>
            <a:ext cx="3209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SELECT SUM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@Quantity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OrderDetails;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2" name="Google Shape;662;p33"/>
          <p:cNvPicPr preferRelativeResize="0"/>
          <p:nvPr/>
        </p:nvPicPr>
        <p:blipFill rotWithShape="1">
          <a:blip r:embed="rId3">
            <a:alphaModFix/>
          </a:blip>
          <a:srcRect b="0" l="0" r="9891" t="0"/>
          <a:stretch/>
        </p:blipFill>
        <p:spPr>
          <a:xfrm>
            <a:off x="165369" y="503908"/>
            <a:ext cx="7154854" cy="237629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3"/>
          <p:cNvSpPr txBox="1"/>
          <p:nvPr/>
        </p:nvSpPr>
        <p:spPr>
          <a:xfrm>
            <a:off x="857318" y="3613252"/>
            <a:ext cx="60943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SELECT SUM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(Quantity)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OrderDetails;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668" name="Google Shape;668;p3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4"/>
          <p:cNvSpPr/>
          <p:nvPr/>
        </p:nvSpPr>
        <p:spPr>
          <a:xfrm>
            <a:off x="990534" y="2202928"/>
            <a:ext cx="10623961" cy="3409950"/>
          </a:xfrm>
          <a:prstGeom prst="rightArrow">
            <a:avLst>
              <a:gd fmla="val 50000" name="adj1"/>
              <a:gd fmla="val 35648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1637393" y="3098372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3369415" y="3075496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4979140" y="3098371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376734" y="2151924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4"/>
          <p:cNvSpPr txBox="1"/>
          <p:nvPr/>
        </p:nvSpPr>
        <p:spPr>
          <a:xfrm>
            <a:off x="4295602" y="5389073"/>
            <a:ext cx="8947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</a:t>
            </a:r>
            <a:endParaRPr/>
          </a:p>
        </p:txBody>
      </p:sp>
      <p:sp>
        <p:nvSpPr>
          <p:cNvPr id="675" name="Google Shape;675;p34"/>
          <p:cNvSpPr txBox="1"/>
          <p:nvPr/>
        </p:nvSpPr>
        <p:spPr>
          <a:xfrm>
            <a:off x="3122232" y="1191558"/>
            <a:ext cx="14991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</a:t>
            </a:r>
            <a:endParaRPr/>
          </a:p>
        </p:txBody>
      </p:sp>
      <p:sp>
        <p:nvSpPr>
          <p:cNvPr id="676" name="Google Shape;676;p34"/>
          <p:cNvSpPr/>
          <p:nvPr/>
        </p:nvSpPr>
        <p:spPr>
          <a:xfrm>
            <a:off x="3732116" y="2174601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4"/>
          <p:cNvSpPr/>
          <p:nvPr/>
        </p:nvSpPr>
        <p:spPr>
          <a:xfrm>
            <a:off x="8265781" y="3098371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ORDERBY</a:t>
            </a:r>
            <a:endParaRPr/>
          </a:p>
        </p:txBody>
      </p:sp>
      <p:sp>
        <p:nvSpPr>
          <p:cNvPr id="678" name="Google Shape;678;p34"/>
          <p:cNvSpPr/>
          <p:nvPr/>
        </p:nvSpPr>
        <p:spPr>
          <a:xfrm>
            <a:off x="8565636" y="2232664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8023176" y="1272297"/>
            <a:ext cx="15485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ROWS</a:t>
            </a:r>
            <a:endParaRPr/>
          </a:p>
        </p:txBody>
      </p:sp>
      <p:sp>
        <p:nvSpPr>
          <p:cNvPr id="680" name="Google Shape;680;p34"/>
          <p:cNvSpPr/>
          <p:nvPr/>
        </p:nvSpPr>
        <p:spPr>
          <a:xfrm rot="5400000">
            <a:off x="5442625" y="4192873"/>
            <a:ext cx="469758" cy="177694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4"/>
          <p:cNvSpPr txBox="1"/>
          <p:nvPr/>
        </p:nvSpPr>
        <p:spPr>
          <a:xfrm>
            <a:off x="5503249" y="5361095"/>
            <a:ext cx="21254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NULL/NOT NULL</a:t>
            </a:r>
            <a:endParaRPr/>
          </a:p>
        </p:txBody>
      </p:sp>
      <p:sp>
        <p:nvSpPr>
          <p:cNvPr id="682" name="Google Shape;682;p34"/>
          <p:cNvSpPr/>
          <p:nvPr/>
        </p:nvSpPr>
        <p:spPr>
          <a:xfrm rot="5400000">
            <a:off x="8794280" y="4512263"/>
            <a:ext cx="469758" cy="141004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4"/>
          <p:cNvSpPr txBox="1"/>
          <p:nvPr/>
        </p:nvSpPr>
        <p:spPr>
          <a:xfrm>
            <a:off x="8721929" y="5361095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/>
          </a:p>
        </p:txBody>
      </p:sp>
      <p:sp>
        <p:nvSpPr>
          <p:cNvPr id="684" name="Google Shape;684;p34"/>
          <p:cNvSpPr txBox="1"/>
          <p:nvPr/>
        </p:nvSpPr>
        <p:spPr>
          <a:xfrm>
            <a:off x="8656656" y="5761205"/>
            <a:ext cx="7191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/>
          </a:p>
        </p:txBody>
      </p:sp>
      <p:sp>
        <p:nvSpPr>
          <p:cNvPr id="685" name="Google Shape;685;p34"/>
          <p:cNvSpPr txBox="1"/>
          <p:nvPr/>
        </p:nvSpPr>
        <p:spPr>
          <a:xfrm>
            <a:off x="990534" y="1217160"/>
            <a:ext cx="20348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COLUMNS</a:t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1891528" y="2080380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4607974" y="152653"/>
            <a:ext cx="27029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‘S SUM UP !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5"/>
          <p:cNvSpPr txBox="1"/>
          <p:nvPr/>
        </p:nvSpPr>
        <p:spPr>
          <a:xfrm>
            <a:off x="2967860" y="1125110"/>
            <a:ext cx="567206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b="1"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5"/>
          <p:cNvSpPr txBox="1"/>
          <p:nvPr/>
        </p:nvSpPr>
        <p:spPr>
          <a:xfrm>
            <a:off x="842808" y="2620081"/>
            <a:ext cx="1047145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C3-S1-THEORY  - WHERE</a:t>
            </a:r>
            <a:endParaRPr b="1" sz="8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1174519" y="3448050"/>
            <a:ext cx="10561888" cy="34099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821377" y="4343494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3553399" y="4320618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3306216" y="2436680"/>
            <a:ext cx="14991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3916100" y="3419723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58086" y="2367397"/>
            <a:ext cx="20348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COLUMNS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2075512" y="3325502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375730" y="198360"/>
            <a:ext cx="301563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2088277" y="924577"/>
            <a:ext cx="7590539" cy="5539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column1, column2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4292219" y="299967"/>
            <a:ext cx="301563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3037436" y="1206937"/>
            <a:ext cx="64425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https://www.w3schools.com/sql/trysql.asp?filename=trysql_op_in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135586" y="2541915"/>
            <a:ext cx="315663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all columns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146234" y="3221902"/>
            <a:ext cx="5262979" cy="5539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FROM Customers;</a:t>
            </a:r>
            <a:endParaRPr b="1"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1146234" y="4294798"/>
            <a:ext cx="535589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 customer city and name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1156882" y="4974785"/>
            <a:ext cx="8860118" cy="5539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City, CustomerName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Customers;</a:t>
            </a:r>
            <a:endParaRPr b="1"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2021076" y="1206937"/>
            <a:ext cx="773639" cy="428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643944" y="1206937"/>
            <a:ext cx="1040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1369179" y="3448050"/>
            <a:ext cx="10561888" cy="34099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1927597" y="4218989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3659619" y="4196113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5269344" y="4218988"/>
            <a:ext cx="1258828" cy="1556401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5666938" y="3272541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5124475" y="2312174"/>
            <a:ext cx="15485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ROWS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3412436" y="2312175"/>
            <a:ext cx="14991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4022320" y="3295218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164306" y="2242892"/>
            <a:ext cx="20348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COLUMNS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181732" y="3200997"/>
            <a:ext cx="463640" cy="8725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4918447" y="246433"/>
            <a:ext cx="227498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ROWS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1369179" y="1054649"/>
            <a:ext cx="10129696" cy="5539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column1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city = “paris”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/>
        </p:nvSpPr>
        <p:spPr>
          <a:xfrm>
            <a:off x="4292219" y="299967"/>
            <a:ext cx="227498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ROWS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3037436" y="1206937"/>
            <a:ext cx="64425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https://www.w3schools.com/sql/trysql.asp?filename=trysql_op_in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146234" y="2243036"/>
            <a:ext cx="7051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name of customers from Mexico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146234" y="3429000"/>
            <a:ext cx="9706503" cy="5539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customers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city = “paris”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2021076" y="1206937"/>
            <a:ext cx="773639" cy="428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643944" y="1206937"/>
            <a:ext cx="1040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/>
        </p:nvSpPr>
        <p:spPr>
          <a:xfrm>
            <a:off x="778517" y="446828"/>
            <a:ext cx="106349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data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employees that work in the department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460375" y="4625236"/>
            <a:ext cx="46063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668737" y="460689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60375" y="5748390"/>
            <a:ext cx="46063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652646" y="570409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08" y="1351679"/>
            <a:ext cx="47529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8039" y="1602759"/>
            <a:ext cx="43148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/>
        </p:nvSpPr>
        <p:spPr>
          <a:xfrm>
            <a:off x="7028088" y="4606896"/>
            <a:ext cx="46413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 == 57;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7236451" y="458855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7028089" y="5730050"/>
            <a:ext cx="38705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 = 57;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7220360" y="568575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/>
        </p:nvSpPr>
        <p:spPr>
          <a:xfrm>
            <a:off x="778517" y="446828"/>
            <a:ext cx="106349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data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employees that work in the department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460375" y="4625236"/>
            <a:ext cx="46063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668737" y="460689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460375" y="5748390"/>
            <a:ext cx="46063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dept= 57;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652646" y="570409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6525698" y="1230209"/>
            <a:ext cx="5486400" cy="302247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8768882" y="1084015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737805" y="1215096"/>
            <a:ext cx="5486400" cy="303759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2980989" y="1068902"/>
            <a:ext cx="817468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08" y="1351679"/>
            <a:ext cx="47529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8039" y="1602759"/>
            <a:ext cx="43148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7028088" y="4606896"/>
            <a:ext cx="46413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 == 57;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7236451" y="458855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7028089" y="5730050"/>
            <a:ext cx="38705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   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 = 57;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7220360" y="568575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460375" y="4466956"/>
            <a:ext cx="737054" cy="737054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2021-07-14T06:42:38Z</dcterms:created>
  <dc:creator>Admin</dc:creator>
</cp:coreProperties>
</file>