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CBgTBi9nHX3Ml+k5C+ZIT5SDE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59" name="Google Shape;259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TEACHER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- Start to demo the project on /1 - teacher demo</a:t>
            </a:r>
            <a:endParaRPr/>
          </a:p>
        </p:txBody>
      </p:sp>
      <p:sp>
        <p:nvSpPr>
          <p:cNvPr id="97" name="Google Shape;97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657850" y="1643916"/>
            <a:ext cx="68763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A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16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 sz="6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5114744" y="1002661"/>
            <a:ext cx="165045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712586">
            <a:off x="8683542" y="4156279"/>
            <a:ext cx="3021691" cy="2115611"/>
          </a:xfrm>
          <a:prstGeom prst="rect">
            <a:avLst/>
          </a:prstGeom>
          <a:solidFill>
            <a:srgbClr val="ECECEC"/>
          </a:solidFill>
          <a:ln w="1905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0000" algn="tl" rotWithShape="0">
              <a:srgbClr val="000000">
                <a:alpha val="40784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/>
          <p:nvPr/>
        </p:nvSpPr>
        <p:spPr>
          <a:xfrm>
            <a:off x="2189400" y="831325"/>
            <a:ext cx="7933500" cy="2938800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3157863" y="1105543"/>
            <a:ext cx="60483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Browsers allow you to save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 to  10 Mb of data </a:t>
            </a:r>
            <a:r>
              <a:rPr lang="en-US" sz="4000" b="1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locally</a:t>
            </a:r>
            <a:endParaRPr/>
          </a:p>
        </p:txBody>
      </p:sp>
      <p:pic>
        <p:nvPicPr>
          <p:cNvPr id="217" name="Google Shape;21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6539" y="4949901"/>
            <a:ext cx="1229328" cy="1229328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6"/>
          <p:cNvSpPr/>
          <p:nvPr/>
        </p:nvSpPr>
        <p:spPr>
          <a:xfrm>
            <a:off x="3329187" y="4723179"/>
            <a:ext cx="5344732" cy="168277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1538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60379" y="5203670"/>
            <a:ext cx="721789" cy="72178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/>
          <p:nvPr/>
        </p:nvSpPr>
        <p:spPr>
          <a:xfrm>
            <a:off x="5648033" y="5203670"/>
            <a:ext cx="1191075" cy="26847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6"/>
          <p:cNvSpPr/>
          <p:nvPr/>
        </p:nvSpPr>
        <p:spPr>
          <a:xfrm rot="10800000">
            <a:off x="5586466" y="5730404"/>
            <a:ext cx="1191075" cy="26847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5855111" y="5925459"/>
            <a:ext cx="7092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READ</a:t>
            </a:r>
            <a:endParaRPr/>
          </a:p>
        </p:txBody>
      </p:sp>
      <p:sp>
        <p:nvSpPr>
          <p:cNvPr id="223" name="Google Shape;223;p26"/>
          <p:cNvSpPr txBox="1"/>
          <p:nvPr/>
        </p:nvSpPr>
        <p:spPr>
          <a:xfrm>
            <a:off x="5801482" y="4834338"/>
            <a:ext cx="8114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WRITE</a:t>
            </a:r>
            <a:endParaRPr/>
          </a:p>
        </p:txBody>
      </p:sp>
      <p:cxnSp>
        <p:nvCxnSpPr>
          <p:cNvPr id="224" name="Google Shape;224;p26"/>
          <p:cNvCxnSpPr/>
          <p:nvPr/>
        </p:nvCxnSpPr>
        <p:spPr>
          <a:xfrm rot="5400000">
            <a:off x="7117338" y="4557402"/>
            <a:ext cx="736500" cy="406200"/>
          </a:xfrm>
          <a:prstGeom prst="curvedConnector3">
            <a:avLst>
              <a:gd name="adj1" fmla="val 50000"/>
            </a:avLst>
          </a:prstGeom>
          <a:noFill/>
          <a:ln w="76200" cap="flat" cmpd="sng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5" name="Google Shape;225;p26"/>
          <p:cNvSpPr txBox="1"/>
          <p:nvPr/>
        </p:nvSpPr>
        <p:spPr>
          <a:xfrm rot="839534">
            <a:off x="6913224" y="3975320"/>
            <a:ext cx="17418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LOCAL STORAGE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/>
        </p:nvSpPr>
        <p:spPr>
          <a:xfrm>
            <a:off x="2254333" y="421196"/>
            <a:ext cx="685206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local storage is a </a:t>
            </a:r>
            <a:r>
              <a:rPr lang="en-US" sz="4000" b="1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dictionary</a:t>
            </a:r>
            <a:endParaRPr/>
          </a:p>
        </p:txBody>
      </p:sp>
      <p:sp>
        <p:nvSpPr>
          <p:cNvPr id="231" name="Google Shape;231;p27"/>
          <p:cNvSpPr txBox="1"/>
          <p:nvPr/>
        </p:nvSpPr>
        <p:spPr>
          <a:xfrm>
            <a:off x="1105167" y="1987402"/>
            <a:ext cx="1060771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Storage =  </a:t>
            </a: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en-US" sz="44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44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en-US" sz="44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44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… </a:t>
            </a: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6539" y="4949901"/>
            <a:ext cx="1229328" cy="1229328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7"/>
          <p:cNvSpPr/>
          <p:nvPr/>
        </p:nvSpPr>
        <p:spPr>
          <a:xfrm>
            <a:off x="3329187" y="4723179"/>
            <a:ext cx="5344732" cy="168277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1538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60379" y="5203670"/>
            <a:ext cx="721789" cy="72178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7"/>
          <p:cNvSpPr/>
          <p:nvPr/>
        </p:nvSpPr>
        <p:spPr>
          <a:xfrm>
            <a:off x="5648033" y="5203670"/>
            <a:ext cx="1191075" cy="26847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7"/>
          <p:cNvSpPr/>
          <p:nvPr/>
        </p:nvSpPr>
        <p:spPr>
          <a:xfrm rot="10800000">
            <a:off x="5586466" y="5730404"/>
            <a:ext cx="1191075" cy="26847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7"/>
          <p:cNvSpPr txBox="1"/>
          <p:nvPr/>
        </p:nvSpPr>
        <p:spPr>
          <a:xfrm>
            <a:off x="5855111" y="5925459"/>
            <a:ext cx="7092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READ</a:t>
            </a:r>
            <a:endParaRPr/>
          </a:p>
        </p:txBody>
      </p:sp>
      <p:sp>
        <p:nvSpPr>
          <p:cNvPr id="238" name="Google Shape;238;p27"/>
          <p:cNvSpPr txBox="1"/>
          <p:nvPr/>
        </p:nvSpPr>
        <p:spPr>
          <a:xfrm>
            <a:off x="5801482" y="4834338"/>
            <a:ext cx="8114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WRITE</a:t>
            </a:r>
            <a:endParaRPr/>
          </a:p>
        </p:txBody>
      </p:sp>
      <p:cxnSp>
        <p:nvCxnSpPr>
          <p:cNvPr id="239" name="Google Shape;239;p27"/>
          <p:cNvCxnSpPr/>
          <p:nvPr/>
        </p:nvCxnSpPr>
        <p:spPr>
          <a:xfrm rot="5400000" flipH="1">
            <a:off x="5931197" y="3682521"/>
            <a:ext cx="2305800" cy="736500"/>
          </a:xfrm>
          <a:prstGeom prst="curvedConnector3">
            <a:avLst>
              <a:gd name="adj1" fmla="val 50000"/>
            </a:avLst>
          </a:prstGeom>
          <a:noFill/>
          <a:ln w="76200" cap="flat" cmpd="sng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/>
        </p:nvSpPr>
        <p:spPr>
          <a:xfrm>
            <a:off x="4110625" y="421200"/>
            <a:ext cx="3540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a value</a:t>
            </a:r>
            <a:endParaRPr sz="4000" b="1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8"/>
          <p:cNvSpPr txBox="1"/>
          <p:nvPr/>
        </p:nvSpPr>
        <p:spPr>
          <a:xfrm>
            <a:off x="1622305" y="1306576"/>
            <a:ext cx="10607712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localStorage</a:t>
            </a:r>
            <a:r>
              <a:rPr lang="en-US" sz="3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5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setItem</a:t>
            </a:r>
            <a:r>
              <a:rPr lang="en-US" sz="3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("amount", 12);</a:t>
            </a:r>
            <a:endParaRPr sz="35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46" name="Google Shape;246;p28"/>
          <p:cNvCxnSpPr/>
          <p:nvPr/>
        </p:nvCxnSpPr>
        <p:spPr>
          <a:xfrm rot="-5400000">
            <a:off x="2489588" y="1973161"/>
            <a:ext cx="907200" cy="589500"/>
          </a:xfrm>
          <a:prstGeom prst="curvedConnector3">
            <a:avLst>
              <a:gd name="adj1" fmla="val 50000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7" name="Google Shape;247;p28"/>
          <p:cNvSpPr txBox="1"/>
          <p:nvPr/>
        </p:nvSpPr>
        <p:spPr>
          <a:xfrm rot="-1168515">
            <a:off x="2011303" y="2906116"/>
            <a:ext cx="11181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F09AD"/>
                </a:solidFill>
                <a:latin typeface="Arial"/>
                <a:ea typeface="Arial"/>
                <a:cs typeface="Arial"/>
                <a:sym typeface="Arial"/>
              </a:rPr>
              <a:t>GLOBAL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F09AD"/>
                </a:solidFill>
                <a:latin typeface="Arial"/>
                <a:ea typeface="Arial"/>
                <a:cs typeface="Arial"/>
                <a:sym typeface="Arial"/>
              </a:rPr>
              <a:t>VARIABLE</a:t>
            </a:r>
            <a:endParaRPr/>
          </a:p>
        </p:txBody>
      </p:sp>
      <p:sp>
        <p:nvSpPr>
          <p:cNvPr id="248" name="Google Shape;248;p28"/>
          <p:cNvSpPr/>
          <p:nvPr/>
        </p:nvSpPr>
        <p:spPr>
          <a:xfrm rot="10800000" flipH="1">
            <a:off x="7514971" y="2108705"/>
            <a:ext cx="437881" cy="6128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8"/>
          <p:cNvSpPr/>
          <p:nvPr/>
        </p:nvSpPr>
        <p:spPr>
          <a:xfrm rot="10800000" flipH="1">
            <a:off x="9511197" y="2125408"/>
            <a:ext cx="437881" cy="6128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8"/>
          <p:cNvSpPr txBox="1"/>
          <p:nvPr/>
        </p:nvSpPr>
        <p:spPr>
          <a:xfrm>
            <a:off x="7155508" y="2926024"/>
            <a:ext cx="115680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endParaRPr sz="3000" b="1" i="0" u="none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8"/>
          <p:cNvSpPr txBox="1"/>
          <p:nvPr/>
        </p:nvSpPr>
        <p:spPr>
          <a:xfrm>
            <a:off x="8983953" y="2926024"/>
            <a:ext cx="149236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endParaRPr sz="3000" b="1" i="0" u="none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8"/>
          <p:cNvSpPr txBox="1"/>
          <p:nvPr/>
        </p:nvSpPr>
        <p:spPr>
          <a:xfrm>
            <a:off x="3830850" y="3798250"/>
            <a:ext cx="3615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a value</a:t>
            </a:r>
            <a:endParaRPr sz="4000" b="1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8"/>
          <p:cNvSpPr txBox="1"/>
          <p:nvPr/>
        </p:nvSpPr>
        <p:spPr>
          <a:xfrm>
            <a:off x="768006" y="4795334"/>
            <a:ext cx="11462011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amount </a:t>
            </a:r>
            <a:r>
              <a:rPr lang="en-US" sz="3500" b="0" i="0" u="none" strike="noStrike" cap="none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= localStorage</a:t>
            </a:r>
            <a:r>
              <a:rPr lang="en-US" sz="3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5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getItem</a:t>
            </a:r>
            <a:r>
              <a:rPr lang="en-US" sz="3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("amount");</a:t>
            </a:r>
            <a:endParaRPr sz="35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4" name="Google Shape;254;p28"/>
          <p:cNvSpPr/>
          <p:nvPr/>
        </p:nvSpPr>
        <p:spPr>
          <a:xfrm rot="10800000" flipH="1">
            <a:off x="9957665" y="5426236"/>
            <a:ext cx="437881" cy="6128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8"/>
          <p:cNvSpPr txBox="1"/>
          <p:nvPr/>
        </p:nvSpPr>
        <p:spPr>
          <a:xfrm>
            <a:off x="9560375" y="6224222"/>
            <a:ext cx="12324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endParaRPr sz="3000" b="1" i="0" u="none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/>
        </p:nvSpPr>
        <p:spPr>
          <a:xfrm>
            <a:off x="4563797" y="515875"/>
            <a:ext cx="2624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Clear all</a:t>
            </a:r>
            <a:endParaRPr sz="4000" b="1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9"/>
          <p:cNvSpPr txBox="1"/>
          <p:nvPr/>
        </p:nvSpPr>
        <p:spPr>
          <a:xfrm>
            <a:off x="3283679" y="1362188"/>
            <a:ext cx="5593142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localStorage</a:t>
            </a:r>
            <a:r>
              <a:rPr lang="en-US" sz="3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5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clear();</a:t>
            </a:r>
            <a:endParaRPr sz="35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29"/>
          <p:cNvSpPr txBox="1"/>
          <p:nvPr/>
        </p:nvSpPr>
        <p:spPr>
          <a:xfrm>
            <a:off x="3740301" y="3263400"/>
            <a:ext cx="4577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Clear only 1 item</a:t>
            </a:r>
            <a:endParaRPr sz="4000" b="1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9"/>
          <p:cNvSpPr txBox="1"/>
          <p:nvPr/>
        </p:nvSpPr>
        <p:spPr>
          <a:xfrm>
            <a:off x="1791253" y="4266235"/>
            <a:ext cx="872512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localStorage</a:t>
            </a:r>
            <a:r>
              <a:rPr lang="en-US" sz="3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5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removeItem</a:t>
            </a:r>
            <a:r>
              <a:rPr lang="en-US" sz="3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("amount");</a:t>
            </a:r>
            <a:endParaRPr sz="35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5" name="Google Shape;265;p29"/>
          <p:cNvSpPr/>
          <p:nvPr/>
        </p:nvSpPr>
        <p:spPr>
          <a:xfrm rot="10800000" flipH="1">
            <a:off x="8554850" y="5052750"/>
            <a:ext cx="437881" cy="6128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9"/>
          <p:cNvSpPr txBox="1"/>
          <p:nvPr/>
        </p:nvSpPr>
        <p:spPr>
          <a:xfrm>
            <a:off x="8016824" y="5821175"/>
            <a:ext cx="162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endParaRPr sz="3000" b="1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/>
        </p:nvSpPr>
        <p:spPr>
          <a:xfrm>
            <a:off x="2192150" y="390933"/>
            <a:ext cx="91068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see your local storage in Chrome</a:t>
            </a:r>
            <a:endParaRPr sz="4000" b="1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0"/>
          <p:cNvSpPr txBox="1"/>
          <p:nvPr/>
        </p:nvSpPr>
        <p:spPr>
          <a:xfrm rot="-1394562">
            <a:off x="299437" y="625748"/>
            <a:ext cx="1107996" cy="461665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/>
          </a:p>
        </p:txBody>
      </p:sp>
      <p:pic>
        <p:nvPicPr>
          <p:cNvPr id="273" name="Google Shape;27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7050" y="2115222"/>
            <a:ext cx="10593895" cy="4348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744" y="286825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1"/>
          <p:cNvSpPr txBox="1"/>
          <p:nvPr/>
        </p:nvSpPr>
        <p:spPr>
          <a:xfrm>
            <a:off x="632072" y="289711"/>
            <a:ext cx="123658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 MIN</a:t>
            </a:r>
            <a:endParaRPr sz="20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1"/>
          <p:cNvSpPr txBox="1"/>
          <p:nvPr/>
        </p:nvSpPr>
        <p:spPr>
          <a:xfrm>
            <a:off x="1868658" y="199739"/>
            <a:ext cx="189967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4</a:t>
            </a:r>
            <a:endParaRPr sz="3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1"/>
          <p:cNvSpPr txBox="1"/>
          <p:nvPr/>
        </p:nvSpPr>
        <p:spPr>
          <a:xfrm>
            <a:off x="3564453" y="197357"/>
            <a:ext cx="678903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Save/load the QUIZ on local storage</a:t>
            </a:r>
            <a:endParaRPr/>
          </a:p>
        </p:txBody>
      </p:sp>
      <p:sp>
        <p:nvSpPr>
          <p:cNvPr id="282" name="Google Shape;282;p31"/>
          <p:cNvSpPr txBox="1"/>
          <p:nvPr/>
        </p:nvSpPr>
        <p:spPr>
          <a:xfrm>
            <a:off x="1099930" y="1689652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1"/>
          <p:cNvSpPr txBox="1"/>
          <p:nvPr/>
        </p:nvSpPr>
        <p:spPr>
          <a:xfrm>
            <a:off x="295796" y="3110005"/>
            <a:ext cx="1039258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the function </a:t>
            </a:r>
            <a:r>
              <a:rPr lang="en-US" sz="2000" b="1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loadQuestions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 to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the list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questions from the local storage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1"/>
          <p:cNvSpPr txBox="1"/>
          <p:nvPr/>
        </p:nvSpPr>
        <p:spPr>
          <a:xfrm>
            <a:off x="323848" y="1843540"/>
            <a:ext cx="1032366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the function </a:t>
            </a:r>
            <a:r>
              <a:rPr lang="en-US" sz="2000" b="1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saveQuestions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 to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 the list of questions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the local storage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1"/>
          <p:cNvSpPr txBox="1"/>
          <p:nvPr/>
        </p:nvSpPr>
        <p:spPr>
          <a:xfrm>
            <a:off x="1804273" y="2360740"/>
            <a:ext cx="74735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use "</a:t>
            </a:r>
            <a:r>
              <a:rPr lang="en-US" sz="18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  <a:r>
              <a:rPr lang="en-U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 as a key to store question  in the local storage</a:t>
            </a:r>
            <a:endParaRPr/>
          </a:p>
        </p:txBody>
      </p:sp>
      <p:sp>
        <p:nvSpPr>
          <p:cNvPr id="286" name="Google Shape;286;p31"/>
          <p:cNvSpPr txBox="1"/>
          <p:nvPr/>
        </p:nvSpPr>
        <p:spPr>
          <a:xfrm>
            <a:off x="267744" y="4302516"/>
            <a:ext cx="552907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your local storage save/load functions :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1"/>
          <p:cNvSpPr txBox="1"/>
          <p:nvPr/>
        </p:nvSpPr>
        <p:spPr>
          <a:xfrm>
            <a:off x="828575" y="3591100"/>
            <a:ext cx="1023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Warning:  if there is no data on local storage, you should not update the global variable </a:t>
            </a:r>
            <a:r>
              <a:rPr lang="en-US" sz="1800" b="1" i="1" u="none" strike="noStrike" cap="none">
                <a:solidFill>
                  <a:srgbClr val="000000"/>
                </a:solidFill>
              </a:rPr>
              <a:t>questions</a:t>
            </a:r>
            <a:endParaRPr b="1"/>
          </a:p>
        </p:txBody>
      </p:sp>
      <p:sp>
        <p:nvSpPr>
          <p:cNvPr id="288" name="Google Shape;288;p31"/>
          <p:cNvSpPr txBox="1"/>
          <p:nvPr/>
        </p:nvSpPr>
        <p:spPr>
          <a:xfrm>
            <a:off x="1386076" y="4774657"/>
            <a:ext cx="8309913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Launch saveQuestions() when the view PLAY is displayed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the questions are saved on the local storage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 saveQuestions()  by loadQuestion() when starting to play quiz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1 question on the local storage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Reload the page : check  we load question from the local storage  </a:t>
            </a:r>
            <a:endParaRPr/>
          </a:p>
        </p:txBody>
      </p:sp>
      <p:sp>
        <p:nvSpPr>
          <p:cNvPr id="289" name="Google Shape;289;p31"/>
          <p:cNvSpPr txBox="1"/>
          <p:nvPr/>
        </p:nvSpPr>
        <p:spPr>
          <a:xfrm>
            <a:off x="359408" y="1208562"/>
            <a:ext cx="9252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TODO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744" y="286825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2"/>
          <p:cNvSpPr txBox="1"/>
          <p:nvPr/>
        </p:nvSpPr>
        <p:spPr>
          <a:xfrm>
            <a:off x="632072" y="289711"/>
            <a:ext cx="123658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  MIN</a:t>
            </a:r>
            <a:endParaRPr sz="20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2"/>
          <p:cNvSpPr txBox="1"/>
          <p:nvPr/>
        </p:nvSpPr>
        <p:spPr>
          <a:xfrm>
            <a:off x="1868658" y="199739"/>
            <a:ext cx="189967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5</a:t>
            </a:r>
            <a:endParaRPr sz="3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2"/>
          <p:cNvSpPr txBox="1"/>
          <p:nvPr/>
        </p:nvSpPr>
        <p:spPr>
          <a:xfrm>
            <a:off x="3564453" y="197357"/>
            <a:ext cx="515076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 quiz - List all questions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2"/>
          <p:cNvSpPr txBox="1"/>
          <p:nvPr/>
        </p:nvSpPr>
        <p:spPr>
          <a:xfrm>
            <a:off x="319127" y="4257141"/>
            <a:ext cx="1154156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the function </a:t>
            </a:r>
            <a:r>
              <a:rPr lang="en-US" sz="2000" b="1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renderQuestions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 to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 all existing questions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the right HTML/CSS attributes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9127" y="1175096"/>
            <a:ext cx="6152549" cy="2253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81485" y="1175096"/>
            <a:ext cx="5603281" cy="22539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1" name="Google Shape;301;p32"/>
          <p:cNvCxnSpPr/>
          <p:nvPr/>
        </p:nvCxnSpPr>
        <p:spPr>
          <a:xfrm rot="10800000" flipH="1">
            <a:off x="6294783" y="2835965"/>
            <a:ext cx="993913" cy="21203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2" name="Google Shape;302;p32"/>
          <p:cNvCxnSpPr/>
          <p:nvPr/>
        </p:nvCxnSpPr>
        <p:spPr>
          <a:xfrm rot="10800000" flipH="1">
            <a:off x="5897218" y="2623929"/>
            <a:ext cx="1391478" cy="318053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3" name="Google Shape;303;p32"/>
          <p:cNvCxnSpPr/>
          <p:nvPr/>
        </p:nvCxnSpPr>
        <p:spPr>
          <a:xfrm rot="10800000" flipH="1">
            <a:off x="1917784" y="2001078"/>
            <a:ext cx="5350913" cy="104692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4" name="Google Shape;304;p32"/>
          <p:cNvCxnSpPr/>
          <p:nvPr/>
        </p:nvCxnSpPr>
        <p:spPr>
          <a:xfrm rot="10800000" flipH="1">
            <a:off x="1937783" y="1579678"/>
            <a:ext cx="5074782" cy="12562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5" name="Google Shape;305;p32"/>
          <p:cNvSpPr txBox="1"/>
          <p:nvPr/>
        </p:nvSpPr>
        <p:spPr>
          <a:xfrm>
            <a:off x="267744" y="5278322"/>
            <a:ext cx="1154156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 the function </a:t>
            </a:r>
            <a:r>
              <a:rPr lang="en-US" sz="2000" b="1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removeQuestion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 to remove the question when clicking on remove button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2"/>
          <p:cNvSpPr txBox="1"/>
          <p:nvPr/>
        </p:nvSpPr>
        <p:spPr>
          <a:xfrm>
            <a:off x="1937783" y="5908491"/>
            <a:ext cx="9986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Warning:  you need to understand how to use dataset to keep the index of the question on the question card</a:t>
            </a:r>
            <a:endParaRPr/>
          </a:p>
        </p:txBody>
      </p:sp>
      <p:sp>
        <p:nvSpPr>
          <p:cNvPr id="307" name="Google Shape;307;p32"/>
          <p:cNvSpPr txBox="1"/>
          <p:nvPr/>
        </p:nvSpPr>
        <p:spPr>
          <a:xfrm>
            <a:off x="325112" y="3782303"/>
            <a:ext cx="9252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TODO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744" y="286825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3"/>
          <p:cNvSpPr txBox="1"/>
          <p:nvPr/>
        </p:nvSpPr>
        <p:spPr>
          <a:xfrm>
            <a:off x="632072" y="289711"/>
            <a:ext cx="123658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  MIN</a:t>
            </a:r>
            <a:endParaRPr sz="20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3"/>
          <p:cNvSpPr txBox="1"/>
          <p:nvPr/>
        </p:nvSpPr>
        <p:spPr>
          <a:xfrm>
            <a:off x="1868658" y="199739"/>
            <a:ext cx="189967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6</a:t>
            </a:r>
            <a:endParaRPr sz="3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3"/>
          <p:cNvSpPr txBox="1"/>
          <p:nvPr/>
        </p:nvSpPr>
        <p:spPr>
          <a:xfrm>
            <a:off x="3564453" y="197357"/>
            <a:ext cx="642355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dialog and add questions</a:t>
            </a:r>
            <a:endParaRPr/>
          </a:p>
        </p:txBody>
      </p:sp>
      <p:sp>
        <p:nvSpPr>
          <p:cNvPr id="316" name="Google Shape;316;p33"/>
          <p:cNvSpPr txBox="1"/>
          <p:nvPr/>
        </p:nvSpPr>
        <p:spPr>
          <a:xfrm>
            <a:off x="713296" y="4936718"/>
            <a:ext cx="9252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TODO</a:t>
            </a:r>
            <a:endParaRPr/>
          </a:p>
        </p:txBody>
      </p:sp>
      <p:sp>
        <p:nvSpPr>
          <p:cNvPr id="317" name="Google Shape;317;p33"/>
          <p:cNvSpPr txBox="1"/>
          <p:nvPr/>
        </p:nvSpPr>
        <p:spPr>
          <a:xfrm>
            <a:off x="1128146" y="5532129"/>
            <a:ext cx="87188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EDIT html:  call the right functions when clicking on buttons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3"/>
          <p:cNvSpPr txBox="1"/>
          <p:nvPr/>
        </p:nvSpPr>
        <p:spPr>
          <a:xfrm>
            <a:off x="1128145" y="5960096"/>
            <a:ext cx="1036148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EDIT JS: Code the functions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onCreate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, 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onAddQuestion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,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onCancel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5936" y="1312258"/>
            <a:ext cx="6127992" cy="3261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8145" y="2130950"/>
            <a:ext cx="1899672" cy="1019598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3"/>
          <p:cNvSpPr/>
          <p:nvPr/>
        </p:nvSpPr>
        <p:spPr>
          <a:xfrm rot="10800000" flipH="1">
            <a:off x="3516675" y="2208579"/>
            <a:ext cx="1143000" cy="73456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744" y="286825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4"/>
          <p:cNvSpPr txBox="1"/>
          <p:nvPr/>
        </p:nvSpPr>
        <p:spPr>
          <a:xfrm>
            <a:off x="632072" y="289711"/>
            <a:ext cx="123658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  MIN</a:t>
            </a:r>
            <a:endParaRPr sz="20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4"/>
          <p:cNvSpPr txBox="1"/>
          <p:nvPr/>
        </p:nvSpPr>
        <p:spPr>
          <a:xfrm>
            <a:off x="1868658" y="199739"/>
            <a:ext cx="189967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7</a:t>
            </a:r>
            <a:endParaRPr sz="3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4"/>
          <p:cNvSpPr txBox="1"/>
          <p:nvPr/>
        </p:nvSpPr>
        <p:spPr>
          <a:xfrm>
            <a:off x="3564453" y="197357"/>
            <a:ext cx="300915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Edit a question</a:t>
            </a:r>
            <a:endParaRPr/>
          </a:p>
        </p:txBody>
      </p:sp>
      <p:sp>
        <p:nvSpPr>
          <p:cNvPr id="330" name="Google Shape;330;p34"/>
          <p:cNvSpPr txBox="1"/>
          <p:nvPr/>
        </p:nvSpPr>
        <p:spPr>
          <a:xfrm>
            <a:off x="473544" y="3573504"/>
            <a:ext cx="9252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TODO</a:t>
            </a:r>
            <a:endParaRPr/>
          </a:p>
        </p:txBody>
      </p:sp>
      <p:sp>
        <p:nvSpPr>
          <p:cNvPr id="331" name="Google Shape;331;p34"/>
          <p:cNvSpPr txBox="1"/>
          <p:nvPr/>
        </p:nvSpPr>
        <p:spPr>
          <a:xfrm>
            <a:off x="473544" y="4097287"/>
            <a:ext cx="693442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EDIT JS : Code the functions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editQuestion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(event)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0365" y="1291923"/>
            <a:ext cx="9276774" cy="165163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4"/>
          <p:cNvSpPr txBox="1"/>
          <p:nvPr/>
        </p:nvSpPr>
        <p:spPr>
          <a:xfrm>
            <a:off x="1674788" y="4522793"/>
            <a:ext cx="88523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n-US" sz="2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Keep the ID of the edited question using a global variable 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4"/>
          <p:cNvSpPr txBox="1"/>
          <p:nvPr/>
        </p:nvSpPr>
        <p:spPr>
          <a:xfrm>
            <a:off x="473544" y="5251021"/>
            <a:ext cx="88523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EDIT JS : Update the functions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onCreate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4"/>
          <p:cNvSpPr txBox="1"/>
          <p:nvPr/>
        </p:nvSpPr>
        <p:spPr>
          <a:xfrm>
            <a:off x="1674788" y="5676527"/>
            <a:ext cx="885235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n-US" sz="2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function should manage to edit the edited question or create a new question, depending on the situation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744" y="286825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5"/>
          <p:cNvSpPr txBox="1"/>
          <p:nvPr/>
        </p:nvSpPr>
        <p:spPr>
          <a:xfrm>
            <a:off x="632072" y="289711"/>
            <a:ext cx="123658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 MIN</a:t>
            </a:r>
            <a:endParaRPr sz="20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5"/>
          <p:cNvSpPr txBox="1"/>
          <p:nvPr/>
        </p:nvSpPr>
        <p:spPr>
          <a:xfrm>
            <a:off x="1868658" y="199739"/>
            <a:ext cx="189967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8</a:t>
            </a:r>
            <a:endParaRPr sz="3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5"/>
          <p:cNvSpPr txBox="1"/>
          <p:nvPr/>
        </p:nvSpPr>
        <p:spPr>
          <a:xfrm>
            <a:off x="3564453" y="197357"/>
            <a:ext cx="366799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 progress bar</a:t>
            </a:r>
            <a:endParaRPr/>
          </a:p>
        </p:txBody>
      </p:sp>
      <p:sp>
        <p:nvSpPr>
          <p:cNvPr id="344" name="Google Shape;344;p35"/>
          <p:cNvSpPr txBox="1"/>
          <p:nvPr/>
        </p:nvSpPr>
        <p:spPr>
          <a:xfrm>
            <a:off x="454494" y="1906672"/>
            <a:ext cx="92159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 progress bar on the PLAY view to see the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progress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 %</a:t>
            </a:r>
            <a:endParaRPr/>
          </a:p>
        </p:txBody>
      </p:sp>
      <p:pic>
        <p:nvPicPr>
          <p:cNvPr id="345" name="Google Shape;34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54197" y="3066514"/>
            <a:ext cx="5883606" cy="1864686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5"/>
          <p:cNvSpPr/>
          <p:nvPr/>
        </p:nvSpPr>
        <p:spPr>
          <a:xfrm>
            <a:off x="3443025" y="5164394"/>
            <a:ext cx="2266682" cy="2318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5"/>
          <p:cNvSpPr/>
          <p:nvPr/>
        </p:nvSpPr>
        <p:spPr>
          <a:xfrm>
            <a:off x="3443025" y="5164394"/>
            <a:ext cx="5486400" cy="23182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5"/>
          <p:cNvSpPr/>
          <p:nvPr/>
        </p:nvSpPr>
        <p:spPr>
          <a:xfrm>
            <a:off x="2772062" y="2924846"/>
            <a:ext cx="6775549" cy="2820473"/>
          </a:xfrm>
          <a:prstGeom prst="roundRect">
            <a:avLst>
              <a:gd name="adj" fmla="val 9350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5"/>
          <p:cNvSpPr/>
          <p:nvPr/>
        </p:nvSpPr>
        <p:spPr>
          <a:xfrm>
            <a:off x="1858924" y="5085746"/>
            <a:ext cx="1295273" cy="46501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5"/>
          <p:cNvSpPr txBox="1"/>
          <p:nvPr/>
        </p:nvSpPr>
        <p:spPr>
          <a:xfrm>
            <a:off x="454494" y="1420854"/>
            <a:ext cx="9252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5304" y="1516306"/>
            <a:ext cx="5463735" cy="3825387"/>
          </a:xfrm>
          <a:prstGeom prst="rect">
            <a:avLst/>
          </a:prstGeom>
          <a:solidFill>
            <a:srgbClr val="ECECEC"/>
          </a:solidFill>
          <a:ln w="1905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0000" algn="tl" rotWithShape="0">
              <a:srgbClr val="000000">
                <a:alpha val="40784"/>
              </a:srgbClr>
            </a:outerShdw>
          </a:effectLst>
        </p:spPr>
      </p:pic>
      <p:cxnSp>
        <p:nvCxnSpPr>
          <p:cNvPr id="100" name="Google Shape;100;p18"/>
          <p:cNvCxnSpPr/>
          <p:nvPr/>
        </p:nvCxnSpPr>
        <p:spPr>
          <a:xfrm rot="10800000">
            <a:off x="8982109" y="1861760"/>
            <a:ext cx="1077184" cy="910626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1" name="Google Shape;101;p18"/>
          <p:cNvSpPr txBox="1"/>
          <p:nvPr/>
        </p:nvSpPr>
        <p:spPr>
          <a:xfrm>
            <a:off x="3098450" y="5575325"/>
            <a:ext cx="6887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</a:t>
            </a:r>
            <a:r>
              <a:rPr lang="en-US" sz="3600"/>
              <a:t>’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work on last year</a:t>
            </a:r>
            <a:r>
              <a:rPr lang="en-US" sz="3600"/>
              <a:t>’s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project !</a:t>
            </a:r>
            <a:endParaRPr/>
          </a:p>
        </p:txBody>
      </p:sp>
      <p:cxnSp>
        <p:nvCxnSpPr>
          <p:cNvPr id="102" name="Google Shape;102;p18"/>
          <p:cNvCxnSpPr/>
          <p:nvPr/>
        </p:nvCxnSpPr>
        <p:spPr>
          <a:xfrm rot="10800000" flipH="1">
            <a:off x="7713219" y="1800659"/>
            <a:ext cx="508000" cy="910626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3" name="Google Shape;103;p18"/>
          <p:cNvSpPr txBox="1"/>
          <p:nvPr/>
        </p:nvSpPr>
        <p:spPr>
          <a:xfrm>
            <a:off x="6234778" y="2831095"/>
            <a:ext cx="19864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Edit the quiz questions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9641348" y="2772386"/>
            <a:ext cx="12105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Play the quiz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7744" y="286825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632072" y="289711"/>
            <a:ext cx="123658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20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1868658" y="199739"/>
            <a:ext cx="283397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 TEACHER</a:t>
            </a:r>
            <a:endParaRPr sz="3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6"/>
          <p:cNvSpPr txBox="1"/>
          <p:nvPr/>
        </p:nvSpPr>
        <p:spPr>
          <a:xfrm>
            <a:off x="2218175" y="1847850"/>
            <a:ext cx="7755649" cy="264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BONUS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"/>
          <p:cNvSpPr txBox="1"/>
          <p:nvPr/>
        </p:nvSpPr>
        <p:spPr>
          <a:xfrm>
            <a:off x="350881" y="398375"/>
            <a:ext cx="223651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BONUS 1</a:t>
            </a:r>
            <a:endParaRPr/>
          </a:p>
        </p:txBody>
      </p:sp>
      <p:sp>
        <p:nvSpPr>
          <p:cNvPr id="361" name="Google Shape;361;p3"/>
          <p:cNvSpPr txBox="1"/>
          <p:nvPr/>
        </p:nvSpPr>
        <p:spPr>
          <a:xfrm>
            <a:off x="231247" y="1322336"/>
            <a:ext cx="814998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 the DIALOG, add a way to select the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 answer</a:t>
            </a:r>
            <a:endParaRPr/>
          </a:p>
        </p:txBody>
      </p:sp>
      <p:sp>
        <p:nvSpPr>
          <p:cNvPr id="362" name="Google Shape;362;p3"/>
          <p:cNvSpPr/>
          <p:nvPr/>
        </p:nvSpPr>
        <p:spPr>
          <a:xfrm>
            <a:off x="1939755" y="4360020"/>
            <a:ext cx="1295273" cy="46501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1279" y="2211044"/>
            <a:ext cx="4965477" cy="3401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26209" y="4461259"/>
            <a:ext cx="251876" cy="262537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"/>
          <p:cNvSpPr/>
          <p:nvPr/>
        </p:nvSpPr>
        <p:spPr>
          <a:xfrm>
            <a:off x="3573780" y="4461259"/>
            <a:ext cx="4722495" cy="262538"/>
          </a:xfrm>
          <a:prstGeom prst="rect">
            <a:avLst/>
          </a:prstGeom>
          <a:noFill/>
          <a:ln w="28575" cap="flat" cmpd="sng">
            <a:solidFill>
              <a:srgbClr val="009D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1288" y="2933594"/>
            <a:ext cx="10169548" cy="2584131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"/>
          <p:cNvSpPr txBox="1"/>
          <p:nvPr/>
        </p:nvSpPr>
        <p:spPr>
          <a:xfrm>
            <a:off x="325170" y="540912"/>
            <a:ext cx="223651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BONUS 2</a:t>
            </a:r>
            <a:endParaRPr/>
          </a:p>
        </p:txBody>
      </p:sp>
      <p:sp>
        <p:nvSpPr>
          <p:cNvPr id="372" name="Google Shape;372;p4"/>
          <p:cNvSpPr txBox="1"/>
          <p:nvPr/>
        </p:nvSpPr>
        <p:spPr>
          <a:xfrm>
            <a:off x="298151" y="1443209"/>
            <a:ext cx="1107546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the EDIT VIEW, display the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possible answers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the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correct answer</a:t>
            </a:r>
            <a:endParaRPr/>
          </a:p>
        </p:txBody>
      </p:sp>
      <p:sp>
        <p:nvSpPr>
          <p:cNvPr id="373" name="Google Shape;373;p4"/>
          <p:cNvSpPr/>
          <p:nvPr/>
        </p:nvSpPr>
        <p:spPr>
          <a:xfrm rot="-1262219">
            <a:off x="683652" y="5192596"/>
            <a:ext cx="1295273" cy="46501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78719" y="4059360"/>
            <a:ext cx="251876" cy="262537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"/>
          <p:cNvSpPr txBox="1"/>
          <p:nvPr/>
        </p:nvSpPr>
        <p:spPr>
          <a:xfrm>
            <a:off x="1987554" y="4052243"/>
            <a:ext cx="3259839" cy="307777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Cisco and Super Start</a:t>
            </a:r>
            <a:endParaRPr/>
          </a:p>
        </p:txBody>
      </p:sp>
      <p:sp>
        <p:nvSpPr>
          <p:cNvPr id="376" name="Google Shape;376;p4"/>
          <p:cNvSpPr txBox="1"/>
          <p:nvPr/>
        </p:nvSpPr>
        <p:spPr>
          <a:xfrm>
            <a:off x="1987554" y="4631095"/>
            <a:ext cx="3259840" cy="307777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 So Sa</a:t>
            </a:r>
            <a:endParaRPr/>
          </a:p>
        </p:txBody>
      </p:sp>
      <p:sp>
        <p:nvSpPr>
          <p:cNvPr id="377" name="Google Shape;377;p4"/>
          <p:cNvSpPr txBox="1"/>
          <p:nvPr/>
        </p:nvSpPr>
        <p:spPr>
          <a:xfrm>
            <a:off x="5903659" y="4036741"/>
            <a:ext cx="3259840" cy="307777"/>
          </a:xfrm>
          <a:prstGeom prst="rect">
            <a:avLst/>
          </a:prstGeom>
          <a:noFill/>
          <a:ln w="12700" cap="flat" cmpd="sng">
            <a:solidFill>
              <a:srgbClr val="009D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Cascading Style Sheets </a:t>
            </a:r>
            <a:endParaRPr/>
          </a:p>
        </p:txBody>
      </p:sp>
      <p:sp>
        <p:nvSpPr>
          <p:cNvPr id="378" name="Google Shape;378;p4"/>
          <p:cNvSpPr txBox="1"/>
          <p:nvPr/>
        </p:nvSpPr>
        <p:spPr>
          <a:xfrm>
            <a:off x="5903659" y="4631094"/>
            <a:ext cx="3259840" cy="307777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don't know !</a:t>
            </a:r>
            <a:endParaRPr/>
          </a:p>
        </p:txBody>
      </p:sp>
      <p:sp>
        <p:nvSpPr>
          <p:cNvPr id="379" name="Google Shape;379;p4"/>
          <p:cNvSpPr/>
          <p:nvPr/>
        </p:nvSpPr>
        <p:spPr>
          <a:xfrm>
            <a:off x="1773956" y="3874053"/>
            <a:ext cx="8043144" cy="135139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/>
        </p:nvSpPr>
        <p:spPr>
          <a:xfrm>
            <a:off x="526205" y="2170021"/>
            <a:ext cx="7427624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Separate your website into 2 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 views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the 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storage 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save/load data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HTML elements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dialog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edit or add a new question</a:t>
            </a:r>
            <a:endParaRPr dirty="0"/>
          </a:p>
        </p:txBody>
      </p:sp>
      <p:sp>
        <p:nvSpPr>
          <p:cNvPr id="113" name="Google Shape;113;p19"/>
          <p:cNvSpPr txBox="1"/>
          <p:nvPr/>
        </p:nvSpPr>
        <p:spPr>
          <a:xfrm>
            <a:off x="1663594" y="843789"/>
            <a:ext cx="748040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r>
              <a:rPr lang="en-US"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LEARNING OBJECTIVES</a:t>
            </a:r>
            <a:endParaRPr sz="4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389" y="596552"/>
            <a:ext cx="1044579" cy="1044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CE3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 descr="How to write code which others will understand? | by Kamil Lelonek | Kamil  Lelonek - Software Engine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7841" y="2758229"/>
            <a:ext cx="6976317" cy="391096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1264746" y="175699"/>
            <a:ext cx="10341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6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UNDERSTAND CODE FIRST!</a:t>
            </a:r>
            <a:endParaRPr sz="6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1025595" y="1283654"/>
            <a:ext cx="103411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practice you will be asked to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extend an existing project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need to understand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existing variable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and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functions, before starting your code!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/>
          <p:nvPr/>
        </p:nvSpPr>
        <p:spPr>
          <a:xfrm>
            <a:off x="1756109" y="1909331"/>
            <a:ext cx="2738164" cy="230704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675" tIns="34825" rIns="69675" bIns="34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2551061" y="2880936"/>
            <a:ext cx="1217269" cy="539782"/>
          </a:xfrm>
          <a:prstGeom prst="roundRect">
            <a:avLst>
              <a:gd name="adj" fmla="val 27935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675" tIns="34825" rIns="69675" bIns="34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4847584" y="1909331"/>
            <a:ext cx="2738164" cy="230704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675" tIns="34825" rIns="69675" bIns="34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2644853" y="3010103"/>
            <a:ext cx="922047" cy="25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QUIZ</a:t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5667702" y="2339256"/>
            <a:ext cx="1104790" cy="25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??</a:t>
            </a: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5077425" y="3079277"/>
            <a:ext cx="769763" cy="25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 A</a:t>
            </a:r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5108792" y="3614626"/>
            <a:ext cx="777777" cy="25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 C</a:t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7939059" y="1930700"/>
            <a:ext cx="2738164" cy="230704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675" tIns="34825" rIns="69675" bIns="34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8710033" y="2940611"/>
            <a:ext cx="928459" cy="25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Score : 80%</a:t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4936641" y="3029097"/>
            <a:ext cx="1091955" cy="420428"/>
          </a:xfrm>
          <a:prstGeom prst="roundRect">
            <a:avLst>
              <a:gd name="adj" fmla="val 27935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675" tIns="34825" rIns="69675" bIns="34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4974932" y="3579485"/>
            <a:ext cx="1091955" cy="420428"/>
          </a:xfrm>
          <a:prstGeom prst="roundRect">
            <a:avLst>
              <a:gd name="adj" fmla="val 27935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675" tIns="34825" rIns="69675" bIns="34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6356080" y="3079277"/>
            <a:ext cx="769763" cy="25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 B</a:t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6387447" y="3614626"/>
            <a:ext cx="777777" cy="25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 D</a:t>
            </a: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6215295" y="3029097"/>
            <a:ext cx="1091955" cy="420428"/>
          </a:xfrm>
          <a:prstGeom prst="roundRect">
            <a:avLst>
              <a:gd name="adj" fmla="val 27935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675" tIns="34825" rIns="69675" bIns="34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6253587" y="3579485"/>
            <a:ext cx="1091955" cy="420428"/>
          </a:xfrm>
          <a:prstGeom prst="roundRect">
            <a:avLst>
              <a:gd name="adj" fmla="val 27935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675" tIns="34825" rIns="69675" bIns="34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1728348" y="1696586"/>
            <a:ext cx="468398" cy="26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43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4861021" y="1671495"/>
            <a:ext cx="453970" cy="26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43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quiz</a:t>
            </a:r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7947608" y="1671495"/>
            <a:ext cx="1178528" cy="26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43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scoreContainer</a:t>
            </a:r>
            <a:endParaRPr sz="1143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5645765" y="2163393"/>
            <a:ext cx="739305" cy="26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43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question</a:t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4961310" y="2622324"/>
            <a:ext cx="683200" cy="26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43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choices</a:t>
            </a:r>
            <a:endParaRPr/>
          </a:p>
        </p:txBody>
      </p:sp>
      <p:sp>
        <p:nvSpPr>
          <p:cNvPr id="146" name="Google Shape;146;p21"/>
          <p:cNvSpPr txBox="1"/>
          <p:nvPr/>
        </p:nvSpPr>
        <p:spPr>
          <a:xfrm>
            <a:off x="5785492" y="2807923"/>
            <a:ext cx="282450" cy="26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43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47" name="Google Shape;147;p21"/>
          <p:cNvSpPr txBox="1"/>
          <p:nvPr/>
        </p:nvSpPr>
        <p:spPr>
          <a:xfrm>
            <a:off x="7037341" y="2779983"/>
            <a:ext cx="282450" cy="26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43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5803585" y="3991484"/>
            <a:ext cx="290464" cy="26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43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7055434" y="3963544"/>
            <a:ext cx="290464" cy="26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43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513289" y="1150836"/>
            <a:ext cx="708078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application is composed of 3 views: start, quiz, score</a:t>
            </a:r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691797" y="5787606"/>
            <a:ext cx="998542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 the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hide / show functions 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display only the start view at the beginning</a:t>
            </a:r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653048" y="5307054"/>
            <a:ext cx="9252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TODO</a:t>
            </a:r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744" y="286825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/>
        </p:nvSpPr>
        <p:spPr>
          <a:xfrm>
            <a:off x="632072" y="289711"/>
            <a:ext cx="87225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 MIN</a:t>
            </a:r>
            <a:endParaRPr sz="20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1868658" y="199739"/>
            <a:ext cx="189967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</a:t>
            </a:r>
            <a:endParaRPr sz="3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/>
        </p:nvSpPr>
        <p:spPr>
          <a:xfrm>
            <a:off x="3564453" y="197357"/>
            <a:ext cx="599234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 quiz and compute score</a:t>
            </a:r>
            <a:endParaRPr/>
          </a:p>
        </p:txBody>
      </p:sp>
      <p:sp>
        <p:nvSpPr>
          <p:cNvPr id="161" name="Google Shape;161;p22"/>
          <p:cNvSpPr txBox="1"/>
          <p:nvPr/>
        </p:nvSpPr>
        <p:spPr>
          <a:xfrm>
            <a:off x="370165" y="5055934"/>
            <a:ext cx="434606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renderQuestion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 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190426" y="3888500"/>
            <a:ext cx="113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TODO:</a:t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1041881" y="1973799"/>
            <a:ext cx="4060727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title: </a:t>
            </a:r>
            <a:r>
              <a:rPr lang="en-US" sz="14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"What does HTML stand for?"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choiceA: </a:t>
            </a:r>
            <a:r>
              <a:rPr lang="en-US" sz="14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"Correct"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choiceB: </a:t>
            </a:r>
            <a:r>
              <a:rPr lang="en-US" sz="14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"Wrong"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choiceC: </a:t>
            </a:r>
            <a:r>
              <a:rPr lang="en-US" sz="14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"Wrong"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correct: </a:t>
            </a:r>
            <a:r>
              <a:rPr lang="en-US" sz="14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},</a:t>
            </a: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60626" y="1623639"/>
            <a:ext cx="4712763" cy="227183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/>
          <p:nvPr/>
        </p:nvSpPr>
        <p:spPr>
          <a:xfrm>
            <a:off x="5354640" y="2318515"/>
            <a:ext cx="978408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399714" y="4621730"/>
            <a:ext cx="1187696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to understand the meaning of the 3 global variables: </a:t>
            </a:r>
            <a:r>
              <a:rPr lang="en-US" sz="2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questions, runningQuestionIndex, score </a:t>
            </a:r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370165" y="5613626"/>
            <a:ext cx="957505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</a:t>
            </a:r>
            <a:r>
              <a:rPr lang="en-US" sz="2000" dirty="0"/>
              <a:t>is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function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checkAnswer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(answer)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called, and what does it  do ?</a:t>
            </a:r>
            <a:endParaRPr dirty="0"/>
          </a:p>
        </p:txBody>
      </p:sp>
      <p:sp>
        <p:nvSpPr>
          <p:cNvPr id="168" name="Google Shape;168;p22"/>
          <p:cNvSpPr txBox="1"/>
          <p:nvPr/>
        </p:nvSpPr>
        <p:spPr>
          <a:xfrm>
            <a:off x="370165" y="6083390"/>
            <a:ext cx="720742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renderScore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():  compute the final score in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percentage</a:t>
            </a:r>
            <a:endParaRPr dirty="0"/>
          </a:p>
        </p:txBody>
      </p:sp>
      <p:pic>
        <p:nvPicPr>
          <p:cNvPr id="169" name="Google Shape;16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7744" y="286825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/>
        </p:nvSpPr>
        <p:spPr>
          <a:xfrm>
            <a:off x="632072" y="289711"/>
            <a:ext cx="123658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 MIN</a:t>
            </a:r>
            <a:endParaRPr sz="20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1868658" y="199739"/>
            <a:ext cx="189967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</a:t>
            </a:r>
            <a:endParaRPr sz="3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303" y="2760378"/>
            <a:ext cx="5495925" cy="452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50125" y="1567480"/>
            <a:ext cx="3817259" cy="260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75164" y="4917217"/>
            <a:ext cx="3838287" cy="195281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/>
          <p:nvPr/>
        </p:nvSpPr>
        <p:spPr>
          <a:xfrm rot="-1110185">
            <a:off x="5828488" y="2470572"/>
            <a:ext cx="2001701" cy="24259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"/>
          <p:cNvSpPr/>
          <p:nvPr/>
        </p:nvSpPr>
        <p:spPr>
          <a:xfrm rot="1895825">
            <a:off x="4538483" y="3976872"/>
            <a:ext cx="3484217" cy="28251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2047300" y="235925"/>
            <a:ext cx="8616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R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efactor the project into 2 sub views</a:t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1266909" y="2158562"/>
            <a:ext cx="296267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/index.html  : The start page : </a:t>
            </a:r>
            <a:endParaRPr/>
          </a:p>
        </p:txBody>
      </p:sp>
      <p:sp>
        <p:nvSpPr>
          <p:cNvPr id="183" name="Google Shape;183;p23"/>
          <p:cNvSpPr txBox="1"/>
          <p:nvPr/>
        </p:nvSpPr>
        <p:spPr>
          <a:xfrm>
            <a:off x="7278710" y="4416328"/>
            <a:ext cx="460254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/views/edit/edit.html : the view to EDIT the QUIZ</a:t>
            </a:r>
            <a:endParaRPr/>
          </a:p>
        </p:txBody>
      </p:sp>
      <p:sp>
        <p:nvSpPr>
          <p:cNvPr id="184" name="Google Shape;184;p23"/>
          <p:cNvSpPr txBox="1"/>
          <p:nvPr/>
        </p:nvSpPr>
        <p:spPr>
          <a:xfrm>
            <a:off x="6990194" y="1086194"/>
            <a:ext cx="472437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/views/play/play.html : the view to PLAY the QUIZ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/>
        </p:nvSpPr>
        <p:spPr>
          <a:xfrm>
            <a:off x="641245" y="1132029"/>
            <a:ext cx="418896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 the project structure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744" y="286825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 txBox="1"/>
          <p:nvPr/>
        </p:nvSpPr>
        <p:spPr>
          <a:xfrm>
            <a:off x="632072" y="289711"/>
            <a:ext cx="123658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 MIN</a:t>
            </a:r>
            <a:endParaRPr sz="20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1868658" y="199739"/>
            <a:ext cx="189967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</a:t>
            </a:r>
            <a:endParaRPr sz="3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41601" y="1643526"/>
            <a:ext cx="1838325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4"/>
          <p:cNvSpPr txBox="1"/>
          <p:nvPr/>
        </p:nvSpPr>
        <p:spPr>
          <a:xfrm>
            <a:off x="3564453" y="197357"/>
            <a:ext cx="567334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Refactor the project into views</a:t>
            </a:r>
            <a:endParaRPr/>
          </a:p>
        </p:txBody>
      </p:sp>
      <p:sp>
        <p:nvSpPr>
          <p:cNvPr id="195" name="Google Shape;195;p24"/>
          <p:cNvSpPr/>
          <p:nvPr/>
        </p:nvSpPr>
        <p:spPr>
          <a:xfrm>
            <a:off x="4154089" y="2453929"/>
            <a:ext cx="203877" cy="60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4154089" y="3270358"/>
            <a:ext cx="203877" cy="60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4527173" y="2595609"/>
            <a:ext cx="401744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HTML and JS to manage the QUIZ edition</a:t>
            </a:r>
            <a:endParaRPr/>
          </a:p>
        </p:txBody>
      </p:sp>
      <p:sp>
        <p:nvSpPr>
          <p:cNvPr id="198" name="Google Shape;198;p24"/>
          <p:cNvSpPr txBox="1"/>
          <p:nvPr/>
        </p:nvSpPr>
        <p:spPr>
          <a:xfrm>
            <a:off x="4527173" y="3270358"/>
            <a:ext cx="378982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HTML and JS to manage the QUIZ play</a:t>
            </a:r>
            <a:endParaRPr/>
          </a:p>
        </p:txBody>
      </p:sp>
      <p:sp>
        <p:nvSpPr>
          <p:cNvPr id="199" name="Google Shape;199;p24"/>
          <p:cNvSpPr txBox="1"/>
          <p:nvPr/>
        </p:nvSpPr>
        <p:spPr>
          <a:xfrm>
            <a:off x="527437" y="4661118"/>
            <a:ext cx="62552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the index.html to link with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2 sub views</a:t>
            </a:r>
            <a:endParaRPr/>
          </a:p>
        </p:txBody>
      </p:sp>
      <p:sp>
        <p:nvSpPr>
          <p:cNvPr id="200" name="Google Shape;200;p24"/>
          <p:cNvSpPr txBox="1"/>
          <p:nvPr/>
        </p:nvSpPr>
        <p:spPr>
          <a:xfrm>
            <a:off x="1194450" y="5115975"/>
            <a:ext cx="1072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n-US" sz="2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Don't forget to include the menu in the 2 sub views, and to display the selected menu item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373393" y="6168179"/>
            <a:ext cx="776526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Transfer your previous code from STEP 2 to the sub view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</a:t>
            </a:r>
            <a:endParaRPr/>
          </a:p>
        </p:txBody>
      </p:sp>
      <p:sp>
        <p:nvSpPr>
          <p:cNvPr id="202" name="Google Shape;202;p24"/>
          <p:cNvSpPr txBox="1"/>
          <p:nvPr/>
        </p:nvSpPr>
        <p:spPr>
          <a:xfrm>
            <a:off x="1517275" y="5607025"/>
            <a:ext cx="4956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CSS class </a:t>
            </a:r>
            <a:r>
              <a:rPr lang="en-US" sz="14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active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style the active menu item</a:t>
            </a:r>
            <a:r>
              <a:rPr lang="en-US" sz="14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325112" y="753696"/>
            <a:ext cx="9252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TODO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E4F4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1582" y="366983"/>
            <a:ext cx="12388948" cy="649101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/>
        </p:nvSpPr>
        <p:spPr>
          <a:xfrm>
            <a:off x="2723719" y="424477"/>
            <a:ext cx="731001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Now, let</a:t>
            </a:r>
            <a:r>
              <a:rPr lang="en-US" sz="3200"/>
              <a:t>’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use the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storage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 the QUIZ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the browser data</a:t>
            </a:r>
            <a:endParaRPr/>
          </a:p>
        </p:txBody>
      </p:sp>
      <p:sp>
        <p:nvSpPr>
          <p:cNvPr id="210" name="Google Shape;210;p25"/>
          <p:cNvSpPr txBox="1"/>
          <p:nvPr/>
        </p:nvSpPr>
        <p:spPr>
          <a:xfrm>
            <a:off x="1010529" y="579566"/>
            <a:ext cx="1366911" cy="55395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4</a:t>
            </a:r>
            <a:endParaRPr sz="3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861</Words>
  <Application>Microsoft Office PowerPoint</Application>
  <PresentationFormat>Widescreen</PresentationFormat>
  <Paragraphs>149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Consolas</vt:lpstr>
      <vt:lpstr>Noto Sans Symbols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VINOT</dc:creator>
  <cp:lastModifiedBy>Mengheang Pho</cp:lastModifiedBy>
  <cp:revision>1</cp:revision>
  <dcterms:created xsi:type="dcterms:W3CDTF">2021-02-09T07:01:05Z</dcterms:created>
  <dcterms:modified xsi:type="dcterms:W3CDTF">2023-11-29T02:59:25Z</dcterms:modified>
</cp:coreProperties>
</file>