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nclu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127349" y="514708"/>
            <a:ext cx="12017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your build with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tsconfig.json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53377" y="3657768"/>
            <a:ext cx="3719960" cy="21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"compilerOptions": 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lang="en-US" sz="1700" b="1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"outDir": "dist"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 sz="1700" b="1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"include": ["src/**/*"],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779841" y="5647076"/>
            <a:ext cx="23743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What is included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In the build</a:t>
            </a:r>
            <a:endParaRPr sz="2400" b="1" i="1" u="none" strike="noStrike" cap="none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 rot="10800000">
            <a:off x="2893534" y="5220422"/>
            <a:ext cx="886307" cy="63854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3"/>
          <p:cNvSpPr txBox="1"/>
          <p:nvPr/>
        </p:nvSpPr>
        <p:spPr>
          <a:xfrm>
            <a:off x="353377" y="1719996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define a tsconfig file on root :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609457" y="1714223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TSC on root :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>
            <a:off x="6194738" y="2214330"/>
            <a:ext cx="12879" cy="4263743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3"/>
          <p:cNvSpPr txBox="1"/>
          <p:nvPr/>
        </p:nvSpPr>
        <p:spPr>
          <a:xfrm>
            <a:off x="6536948" y="438011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node on dist folder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11559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tsc -init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6605205" y="5122931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-US" sz="2800" b="1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dist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" name="Google Shape;98;p13"/>
          <p:cNvCxnSpPr/>
          <p:nvPr/>
        </p:nvCxnSpPr>
        <p:spPr>
          <a:xfrm flipH="1">
            <a:off x="2974905" y="3856613"/>
            <a:ext cx="758499" cy="5325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" name="Google Shape;99;p13"/>
          <p:cNvSpPr txBox="1"/>
          <p:nvPr/>
        </p:nvSpPr>
        <p:spPr>
          <a:xfrm>
            <a:off x="3758915" y="3571167"/>
            <a:ext cx="13548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The build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folder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6605205" y="2436875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tsc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1127349" y="514708"/>
            <a:ext cx="93689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to understand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92439" y="1352282"/>
            <a:ext cx="731815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https://www.typescriptlang.org/tsconfig#include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88" y="3876540"/>
            <a:ext cx="11588271" cy="248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/>
          <p:nvPr/>
        </p:nvSpPr>
        <p:spPr>
          <a:xfrm>
            <a:off x="9610596" y="3245475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3145402" y="3219718"/>
            <a:ext cx="525077" cy="6825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937870" y="2614410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 and example</a:t>
            </a:r>
            <a:endParaRPr sz="2500" b="0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815291" y="2554218"/>
            <a:ext cx="387394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value if </a:t>
            </a: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specified</a:t>
            </a:r>
            <a:endParaRPr sz="2500" b="0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163084" y="240155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1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871313" y="1086307"/>
            <a:ext cx="91355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1 - Open the project : you should see the following error : “no input found in config file…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871313" y="5793976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2 –Fix this code by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moving the 3 files into the /src folder</a:t>
            </a:r>
            <a:endParaRPr sz="1800" b="1" i="0" u="none" strike="noStrike" cap="non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3948" y="2009637"/>
            <a:ext cx="10014263" cy="3444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781160" y="6359542"/>
            <a:ext cx="898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3 – Run TSC and run NODE dist/Main.ts</a:t>
            </a:r>
            <a:endParaRPr sz="1800" b="1" i="0" u="none" strike="noStrike" cap="none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2363722" y="411677"/>
            <a:ext cx="6767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classes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93184" y="1274895"/>
            <a:ext cx="1135916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 share the same idea  of </a:t>
            </a:r>
            <a:r>
              <a:rPr lang="en-US" sz="25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(export/import…) than JS and NodeJS</a:t>
            </a:r>
            <a:endParaRPr sz="2500" b="0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 flipH="1">
            <a:off x="2653048" y="4382143"/>
            <a:ext cx="1764406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" name="Google Shape;130;p16"/>
          <p:cNvSpPr txBox="1"/>
          <p:nvPr/>
        </p:nvSpPr>
        <p:spPr>
          <a:xfrm>
            <a:off x="1899402" y="4035895"/>
            <a:ext cx="79467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need to be </a:t>
            </a:r>
            <a:r>
              <a:rPr lang="en-US" sz="2400" b="1" i="1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exported on A.ts  </a:t>
            </a:r>
            <a:r>
              <a:rPr lang="en-U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1" i="1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imported on Main.ts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2159" y="5285121"/>
            <a:ext cx="2494230" cy="1374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6"/>
          <p:cNvCxnSpPr/>
          <p:nvPr/>
        </p:nvCxnSpPr>
        <p:spPr>
          <a:xfrm>
            <a:off x="7511828" y="4382143"/>
            <a:ext cx="1220048" cy="79516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3" name="Google Shape;13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4846" y="5285121"/>
            <a:ext cx="27908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1150205" y="309031"/>
            <a:ext cx="2976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72C3"/>
                </a:solidFill>
                <a:latin typeface="Calibri"/>
                <a:ea typeface="Calibri"/>
                <a:cs typeface="Calibri"/>
                <a:sym typeface="Calibri"/>
              </a:rPr>
              <a:t>ACTIVITY 2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505" y="156901"/>
            <a:ext cx="670749" cy="791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686794" y="1363157"/>
            <a:ext cx="103719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  Fix the code to avoid errors related to the import/export of modules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616" y="2078729"/>
            <a:ext cx="9726300" cy="1614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/>
        </p:nvSpPr>
        <p:spPr>
          <a:xfrm>
            <a:off x="1127349" y="514708"/>
            <a:ext cx="95749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While developing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</a:t>
            </a:r>
            <a:r>
              <a:rPr lang="en-US" sz="4000" b="1" i="0" u="none" strike="noStrike" cap="none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ts-node</a:t>
            </a:r>
            <a:endParaRPr sz="40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37731" y="1973281"/>
            <a:ext cx="537551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 ts-node (if not done yet)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693811" y="1967508"/>
            <a:ext cx="48870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run ts-node on root :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6161108" y="1694206"/>
            <a:ext cx="0" cy="4490694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18"/>
          <p:cNvSpPr txBox="1"/>
          <p:nvPr/>
        </p:nvSpPr>
        <p:spPr>
          <a:xfrm>
            <a:off x="923687" y="2795799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install -g ts-node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689559" y="2754152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ts-node </a:t>
            </a:r>
            <a:r>
              <a:rPr lang="en-US" sz="2800" b="1" i="0" u="none" strike="noStrike" cap="none">
                <a:solidFill>
                  <a:srgbClr val="FF09AD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/Main.ts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 rot="10800000">
            <a:off x="7411680" y="3359780"/>
            <a:ext cx="749158" cy="7434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8"/>
          <p:cNvSpPr txBox="1"/>
          <p:nvPr/>
        </p:nvSpPr>
        <p:spPr>
          <a:xfrm>
            <a:off x="7523374" y="4202559"/>
            <a:ext cx="40575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EA2227"/>
                </a:solidFill>
                <a:latin typeface="Calibri"/>
                <a:ea typeface="Calibri"/>
                <a:cs typeface="Calibri"/>
                <a:sym typeface="Calibri"/>
              </a:rPr>
              <a:t>BUILD + RUN at the same time</a:t>
            </a:r>
            <a:endParaRPr sz="2400" b="1" i="1" u="none" strike="noStrike" cap="none">
              <a:solidFill>
                <a:srgbClr val="EA22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37730" y="4037256"/>
            <a:ext cx="547520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check you package is installed</a:t>
            </a:r>
            <a:endParaRPr sz="2500" b="1" i="0" u="none" strike="noStrike" cap="none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923687" y="4727283"/>
            <a:ext cx="4750570" cy="523220"/>
          </a:xfrm>
          <a:prstGeom prst="rect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npm list -g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2361050" y="5786684"/>
            <a:ext cx="2765501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C:\Users\LENOVO\AppData\Roaming\npm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├── @vue/cli@5.0.8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├── </a:t>
            </a:r>
            <a:r>
              <a:rPr lang="en-US" sz="105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ts-node@10.9.1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└── typescript@4.9.5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1785552" y="5443519"/>
            <a:ext cx="575498" cy="70735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Widescreen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1</cp:revision>
  <dcterms:modified xsi:type="dcterms:W3CDTF">2024-03-29T07:00:08Z</dcterms:modified>
</cp:coreProperties>
</file>