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dMKUz3onq5g5v4Cx6jQZSDm/8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ypescriptlang.org/docs/handbook/class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Calibri"/>
              <a:buNone/>
            </a:pPr>
            <a:r>
              <a:rPr lang="en-US" sz="1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184905" y="1423016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 languages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358531" y="1423016"/>
            <a:ext cx="652203" cy="652203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94862" y="2979001"/>
            <a:ext cx="21419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Object/Class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68488" y="2929898"/>
            <a:ext cx="652203" cy="652203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215757" y="4385868"/>
            <a:ext cx="24420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Aggregation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89382" y="4336765"/>
            <a:ext cx="652203" cy="652203"/>
          </a:xfrm>
          <a:prstGeom prst="ellipse">
            <a:avLst/>
          </a:prstGeom>
          <a:solidFill>
            <a:srgbClr val="FFD96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9142258" y="2061472"/>
            <a:ext cx="277210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7941662" y="3733665"/>
            <a:ext cx="652203" cy="652203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9083824" y="3748030"/>
            <a:ext cx="25146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987730" y="2012350"/>
            <a:ext cx="652203" cy="652203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498465" y="5121910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Encapsulation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672090" y="5072807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88871" y="4019500"/>
            <a:ext cx="4268140" cy="1379408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/>
        </p:nvSpPr>
        <p:spPr>
          <a:xfrm>
            <a:off x="2175324" y="209125"/>
            <a:ext cx="9411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5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1515664" y="1441983"/>
            <a:ext cx="4538422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allRooms: 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Room[]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Create a house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house1 = new House();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Create a room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room1 = new Room();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Add the room to the house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house1.push(room1);</a:t>
            </a:r>
            <a:endParaRPr/>
          </a:p>
        </p:txBody>
      </p:sp>
      <p:cxnSp>
        <p:nvCxnSpPr>
          <p:cNvPr id="212" name="Google Shape;212;p10"/>
          <p:cNvCxnSpPr/>
          <p:nvPr/>
        </p:nvCxnSpPr>
        <p:spPr>
          <a:xfrm rot="10800000">
            <a:off x="5798375" y="2061028"/>
            <a:ext cx="235865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3" name="Google Shape;213;p10"/>
          <p:cNvSpPr txBox="1"/>
          <p:nvPr/>
        </p:nvSpPr>
        <p:spPr>
          <a:xfrm>
            <a:off x="8157029" y="1737863"/>
            <a:ext cx="26205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the list of room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empty</a:t>
            </a:r>
            <a:endParaRPr/>
          </a:p>
        </p:txBody>
      </p:sp>
      <p:cxnSp>
        <p:nvCxnSpPr>
          <p:cNvPr id="214" name="Google Shape;214;p10"/>
          <p:cNvCxnSpPr/>
          <p:nvPr/>
        </p:nvCxnSpPr>
        <p:spPr>
          <a:xfrm rot="10800000">
            <a:off x="5566147" y="5400577"/>
            <a:ext cx="235865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5" name="Google Shape;215;p10"/>
          <p:cNvSpPr txBox="1"/>
          <p:nvPr/>
        </p:nvSpPr>
        <p:spPr>
          <a:xfrm>
            <a:off x="8157029" y="5215911"/>
            <a:ext cx="30684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add the room to the house</a:t>
            </a:r>
            <a:endParaRPr/>
          </a:p>
        </p:txBody>
      </p:sp>
      <p:sp>
        <p:nvSpPr>
          <p:cNvPr id="216" name="Google Shape;216;p10"/>
          <p:cNvSpPr txBox="1"/>
          <p:nvPr/>
        </p:nvSpPr>
        <p:spPr>
          <a:xfrm rot="-1309359">
            <a:off x="588588" y="701014"/>
            <a:ext cx="1238031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1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/>
        </p:nvSpPr>
        <p:spPr>
          <a:xfrm>
            <a:off x="2175324" y="209125"/>
            <a:ext cx="9661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an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5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1850907" y="1287223"/>
            <a:ext cx="6075307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allRooms: 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Room[]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addRoom(room: Room)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this.allRooms.push(room)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Create a house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house1 = new House();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Create a room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room1 = new Room();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Add the room to the house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house1.addRoom(room1);</a:t>
            </a:r>
            <a:endParaRPr/>
          </a:p>
        </p:txBody>
      </p:sp>
      <p:cxnSp>
        <p:nvCxnSpPr>
          <p:cNvPr id="223" name="Google Shape;223;p11"/>
          <p:cNvCxnSpPr/>
          <p:nvPr/>
        </p:nvCxnSpPr>
        <p:spPr>
          <a:xfrm rot="10800000">
            <a:off x="5798375" y="1932498"/>
            <a:ext cx="235865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4" name="Google Shape;224;p11"/>
          <p:cNvSpPr txBox="1"/>
          <p:nvPr/>
        </p:nvSpPr>
        <p:spPr>
          <a:xfrm>
            <a:off x="8273143" y="1609334"/>
            <a:ext cx="26205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the list of room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empty</a:t>
            </a:r>
            <a:endParaRPr/>
          </a:p>
        </p:txBody>
      </p:sp>
      <p:cxnSp>
        <p:nvCxnSpPr>
          <p:cNvPr id="225" name="Google Shape;225;p11"/>
          <p:cNvCxnSpPr/>
          <p:nvPr/>
        </p:nvCxnSpPr>
        <p:spPr>
          <a:xfrm rot="10800000">
            <a:off x="5515346" y="6705599"/>
            <a:ext cx="235865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11"/>
          <p:cNvSpPr txBox="1"/>
          <p:nvPr/>
        </p:nvSpPr>
        <p:spPr>
          <a:xfrm>
            <a:off x="7933088" y="6336267"/>
            <a:ext cx="30684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add the room to the house</a:t>
            </a:r>
            <a:endParaRPr/>
          </a:p>
        </p:txBody>
      </p:sp>
      <p:sp>
        <p:nvSpPr>
          <p:cNvPr id="227" name="Google Shape;227;p11"/>
          <p:cNvSpPr txBox="1"/>
          <p:nvPr/>
        </p:nvSpPr>
        <p:spPr>
          <a:xfrm rot="-1309359">
            <a:off x="588588" y="701014"/>
            <a:ext cx="1238031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 2 </a:t>
            </a:r>
            <a:endParaRPr/>
          </a:p>
        </p:txBody>
      </p:sp>
      <p:cxnSp>
        <p:nvCxnSpPr>
          <p:cNvPr id="228" name="Google Shape;228;p11"/>
          <p:cNvCxnSpPr/>
          <p:nvPr/>
        </p:nvCxnSpPr>
        <p:spPr>
          <a:xfrm rot="10800000">
            <a:off x="6411643" y="2989597"/>
            <a:ext cx="1861500" cy="92856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11"/>
          <p:cNvSpPr txBox="1"/>
          <p:nvPr/>
        </p:nvSpPr>
        <p:spPr>
          <a:xfrm>
            <a:off x="8273143" y="3575741"/>
            <a:ext cx="35641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We create a method inside the class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To add the room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624" y="5270988"/>
            <a:ext cx="3293120" cy="126956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1532011" y="2423886"/>
            <a:ext cx="2270733" cy="23178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12"/>
          <p:cNvCxnSpPr/>
          <p:nvPr/>
        </p:nvCxnSpPr>
        <p:spPr>
          <a:xfrm>
            <a:off x="1552491" y="3070217"/>
            <a:ext cx="2229772" cy="3256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8" name="Google Shape;238;p12"/>
          <p:cNvCxnSpPr/>
          <p:nvPr/>
        </p:nvCxnSpPr>
        <p:spPr>
          <a:xfrm rot="10800000" flipH="1">
            <a:off x="3802743" y="2867659"/>
            <a:ext cx="1389448" cy="5489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" name="Google Shape;239;p12"/>
          <p:cNvSpPr txBox="1"/>
          <p:nvPr/>
        </p:nvSpPr>
        <p:spPr>
          <a:xfrm>
            <a:off x="1983536" y="2347873"/>
            <a:ext cx="13676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505" y="187654"/>
            <a:ext cx="844633" cy="99623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1857011" y="476002"/>
            <a:ext cx="29161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2 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759904" y="1308715"/>
            <a:ext cx="397275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1- Create: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- 1 house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- 3 doors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- 2 rooms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2- Add the 2 rooms to the house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3 – Add a door to the house and rooms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5192191" y="1340620"/>
            <a:ext cx="2270733" cy="19386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12"/>
          <p:cNvCxnSpPr/>
          <p:nvPr/>
        </p:nvCxnSpPr>
        <p:spPr>
          <a:xfrm>
            <a:off x="5192191" y="2163502"/>
            <a:ext cx="2229772" cy="3256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12"/>
          <p:cNvSpPr txBox="1"/>
          <p:nvPr/>
        </p:nvSpPr>
        <p:spPr>
          <a:xfrm>
            <a:off x="5643716" y="1453402"/>
            <a:ext cx="11160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5192192" y="4044943"/>
            <a:ext cx="2270733" cy="19386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12"/>
          <p:cNvCxnSpPr/>
          <p:nvPr/>
        </p:nvCxnSpPr>
        <p:spPr>
          <a:xfrm>
            <a:off x="5192192" y="4867825"/>
            <a:ext cx="2229772" cy="3256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12"/>
          <p:cNvSpPr txBox="1"/>
          <p:nvPr/>
        </p:nvSpPr>
        <p:spPr>
          <a:xfrm>
            <a:off x="5641050" y="4118115"/>
            <a:ext cx="12812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4773151" y="2217193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2"/>
          <p:cNvCxnSpPr/>
          <p:nvPr/>
        </p:nvCxnSpPr>
        <p:spPr>
          <a:xfrm rot="10800000" flipH="1">
            <a:off x="3802744" y="4478839"/>
            <a:ext cx="1389448" cy="5489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12"/>
          <p:cNvSpPr txBox="1"/>
          <p:nvPr/>
        </p:nvSpPr>
        <p:spPr>
          <a:xfrm>
            <a:off x="4773152" y="4014737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12"/>
          <p:cNvCxnSpPr>
            <a:stCxn id="246" idx="0"/>
            <a:endCxn id="243" idx="2"/>
          </p:cNvCxnSpPr>
          <p:nvPr/>
        </p:nvCxnSpPr>
        <p:spPr>
          <a:xfrm rot="10800000">
            <a:off x="6327559" y="3279343"/>
            <a:ext cx="0" cy="7656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p12"/>
          <p:cNvSpPr txBox="1"/>
          <p:nvPr/>
        </p:nvSpPr>
        <p:spPr>
          <a:xfrm>
            <a:off x="6426383" y="3320998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4370" y="1783746"/>
            <a:ext cx="4081627" cy="51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3"/>
          <p:cNvSpPr txBox="1"/>
          <p:nvPr/>
        </p:nvSpPr>
        <p:spPr>
          <a:xfrm>
            <a:off x="2980909" y="367974"/>
            <a:ext cx="78041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man has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1 left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 and </a:t>
            </a: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1 right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</a:t>
            </a:r>
            <a:endParaRPr/>
          </a:p>
        </p:txBody>
      </p:sp>
      <p:cxnSp>
        <p:nvCxnSpPr>
          <p:cNvPr id="260" name="Google Shape;260;p13"/>
          <p:cNvCxnSpPr/>
          <p:nvPr/>
        </p:nvCxnSpPr>
        <p:spPr>
          <a:xfrm>
            <a:off x="6096000" y="1075860"/>
            <a:ext cx="275771" cy="168185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1" name="Google Shape;261;p13"/>
          <p:cNvCxnSpPr/>
          <p:nvPr/>
        </p:nvCxnSpPr>
        <p:spPr>
          <a:xfrm flipH="1">
            <a:off x="7532914" y="1075860"/>
            <a:ext cx="1190171" cy="1250991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1840" y="4324668"/>
            <a:ext cx="2021495" cy="255373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4"/>
          <p:cNvSpPr/>
          <p:nvPr/>
        </p:nvSpPr>
        <p:spPr>
          <a:xfrm>
            <a:off x="2342235" y="1771919"/>
            <a:ext cx="3067050" cy="2478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7333335" y="1771919"/>
            <a:ext cx="3067050" cy="2478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4"/>
          <p:cNvCxnSpPr/>
          <p:nvPr/>
        </p:nvCxnSpPr>
        <p:spPr>
          <a:xfrm>
            <a:off x="2342235" y="2705369"/>
            <a:ext cx="3067050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14"/>
          <p:cNvCxnSpPr/>
          <p:nvPr/>
        </p:nvCxnSpPr>
        <p:spPr>
          <a:xfrm>
            <a:off x="7333335" y="2686319"/>
            <a:ext cx="3067050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14"/>
          <p:cNvCxnSpPr>
            <a:stCxn id="267" idx="3"/>
            <a:endCxn id="268" idx="1"/>
          </p:cNvCxnSpPr>
          <p:nvPr/>
        </p:nvCxnSpPr>
        <p:spPr>
          <a:xfrm>
            <a:off x="5409285" y="3010974"/>
            <a:ext cx="1924200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14"/>
          <p:cNvSpPr txBox="1"/>
          <p:nvPr/>
        </p:nvSpPr>
        <p:spPr>
          <a:xfrm>
            <a:off x="3126196" y="1884701"/>
            <a:ext cx="11384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8324115" y="1884701"/>
            <a:ext cx="107112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6638179" y="1955907"/>
            <a:ext cx="65274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5" name="Google Shape;275;p14"/>
          <p:cNvSpPr txBox="1"/>
          <p:nvPr/>
        </p:nvSpPr>
        <p:spPr>
          <a:xfrm>
            <a:off x="2515164" y="2996871"/>
            <a:ext cx="12874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: number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2515164" y="3371978"/>
            <a:ext cx="1272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7549186" y="2920214"/>
            <a:ext cx="17650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isLeftArm: boolean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961598" y="184628"/>
            <a:ext cx="100614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OOP, we represent these 2 classes as follows:</a:t>
            </a:r>
            <a:endParaRPr/>
          </a:p>
        </p:txBody>
      </p:sp>
      <p:sp>
        <p:nvSpPr>
          <p:cNvPr id="279" name="Google Shape;279;p14"/>
          <p:cNvSpPr txBox="1"/>
          <p:nvPr/>
        </p:nvSpPr>
        <p:spPr>
          <a:xfrm>
            <a:off x="227230" y="2518191"/>
            <a:ext cx="1468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/>
        </p:nvSpPr>
        <p:spPr>
          <a:xfrm>
            <a:off x="405192" y="260828"/>
            <a:ext cx="113763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typescript , we represent these 2 classes as follows:</a:t>
            </a:r>
            <a:endParaRPr/>
          </a:p>
        </p:txBody>
      </p:sp>
      <p:sp>
        <p:nvSpPr>
          <p:cNvPr id="285" name="Google Shape;285;p15"/>
          <p:cNvSpPr txBox="1"/>
          <p:nvPr/>
        </p:nvSpPr>
        <p:spPr>
          <a:xfrm>
            <a:off x="747787" y="1347896"/>
            <a:ext cx="436369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leftArm: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Arm = new Arm(true)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rightArm: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Arm = new Arm(false)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7389261" y="1347896"/>
            <a:ext cx="411042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Arm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isLeft: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(isLeft: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this.isLeft = isLeft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399" y="4093459"/>
            <a:ext cx="2299254" cy="290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/>
          <p:nvPr/>
        </p:nvSpPr>
        <p:spPr>
          <a:xfrm>
            <a:off x="2656114" y="2073498"/>
            <a:ext cx="2604370" cy="15068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</a:t>
            </a:r>
            <a:endParaRPr/>
          </a:p>
        </p:txBody>
      </p:sp>
      <p:cxnSp>
        <p:nvCxnSpPr>
          <p:cNvPr id="293" name="Google Shape;293;p16"/>
          <p:cNvCxnSpPr>
            <a:stCxn id="292" idx="3"/>
          </p:cNvCxnSpPr>
          <p:nvPr/>
        </p:nvCxnSpPr>
        <p:spPr>
          <a:xfrm rot="10800000" flipH="1">
            <a:off x="5260484" y="2820613"/>
            <a:ext cx="1449300" cy="63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16"/>
          <p:cNvSpPr txBox="1"/>
          <p:nvPr/>
        </p:nvSpPr>
        <p:spPr>
          <a:xfrm>
            <a:off x="4278785" y="249889"/>
            <a:ext cx="30391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1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</a:t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6709893" y="2073498"/>
            <a:ext cx="2604370" cy="15068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6092669" y="2100482"/>
            <a:ext cx="470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1843314" y="4046900"/>
            <a:ext cx="424935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School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director: 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Director;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6709893" y="4046900"/>
            <a:ext cx="290335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Director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1857010" y="476002"/>
            <a:ext cx="2976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3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505" y="187654"/>
            <a:ext cx="844633" cy="99623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6716687" y="685771"/>
            <a:ext cx="534468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1- Update the classes to mange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        - a school has many students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        - as school has 1 director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2 - Create a school with a director,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and students</a:t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595505" y="1921757"/>
            <a:ext cx="2270733" cy="19386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17"/>
          <p:cNvCxnSpPr/>
          <p:nvPr/>
        </p:nvCxnSpPr>
        <p:spPr>
          <a:xfrm>
            <a:off x="595505" y="2744639"/>
            <a:ext cx="2229772" cy="3256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17"/>
          <p:cNvCxnSpPr/>
          <p:nvPr/>
        </p:nvCxnSpPr>
        <p:spPr>
          <a:xfrm rot="10800000" flipH="1">
            <a:off x="2866238" y="2596051"/>
            <a:ext cx="1389448" cy="5489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17"/>
          <p:cNvSpPr txBox="1"/>
          <p:nvPr/>
        </p:nvSpPr>
        <p:spPr>
          <a:xfrm>
            <a:off x="1047030" y="2034539"/>
            <a:ext cx="14782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4255686" y="1851104"/>
            <a:ext cx="2270733" cy="19386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17"/>
          <p:cNvCxnSpPr/>
          <p:nvPr/>
        </p:nvCxnSpPr>
        <p:spPr>
          <a:xfrm>
            <a:off x="4255686" y="2673986"/>
            <a:ext cx="2229772" cy="3256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3" name="Google Shape;313;p17"/>
          <p:cNvSpPr txBox="1"/>
          <p:nvPr/>
        </p:nvSpPr>
        <p:spPr>
          <a:xfrm>
            <a:off x="4720489" y="2019012"/>
            <a:ext cx="16551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3841790" y="2059639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2152" y="44767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/>
          <p:nvPr/>
        </p:nvSpPr>
        <p:spPr>
          <a:xfrm>
            <a:off x="4207448" y="3963065"/>
            <a:ext cx="2270733" cy="19386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17"/>
          <p:cNvCxnSpPr/>
          <p:nvPr/>
        </p:nvCxnSpPr>
        <p:spPr>
          <a:xfrm>
            <a:off x="4255686" y="4900388"/>
            <a:ext cx="2229772" cy="3256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8" name="Google Shape;318;p17"/>
          <p:cNvSpPr txBox="1"/>
          <p:nvPr/>
        </p:nvSpPr>
        <p:spPr>
          <a:xfrm>
            <a:off x="4517293" y="4158573"/>
            <a:ext cx="17065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3512724" y="3966268"/>
            <a:ext cx="8306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0/1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17"/>
          <p:cNvCxnSpPr/>
          <p:nvPr/>
        </p:nvCxnSpPr>
        <p:spPr>
          <a:xfrm>
            <a:off x="2866238" y="3503447"/>
            <a:ext cx="1341210" cy="1548809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/>
          <p:nvPr/>
        </p:nvSpPr>
        <p:spPr>
          <a:xfrm>
            <a:off x="2656114" y="2073498"/>
            <a:ext cx="2604370" cy="15068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</p:txBody>
      </p:sp>
      <p:cxnSp>
        <p:nvCxnSpPr>
          <p:cNvPr id="326" name="Google Shape;326;p18"/>
          <p:cNvCxnSpPr>
            <a:stCxn id="325" idx="3"/>
          </p:cNvCxnSpPr>
          <p:nvPr/>
        </p:nvCxnSpPr>
        <p:spPr>
          <a:xfrm rot="10800000" flipH="1">
            <a:off x="5260484" y="2820613"/>
            <a:ext cx="1449300" cy="63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7" name="Google Shape;327;p18"/>
          <p:cNvSpPr txBox="1"/>
          <p:nvPr/>
        </p:nvSpPr>
        <p:spPr>
          <a:xfrm>
            <a:off x="1297943" y="249889"/>
            <a:ext cx="90008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team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have or not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coach</a:t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>
            <a:off x="6709893" y="2073498"/>
            <a:ext cx="2604370" cy="15068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</a:t>
            </a:r>
            <a:endParaRPr/>
          </a:p>
        </p:txBody>
      </p:sp>
      <p:sp>
        <p:nvSpPr>
          <p:cNvPr id="329" name="Google Shape;329;p18"/>
          <p:cNvSpPr txBox="1"/>
          <p:nvPr/>
        </p:nvSpPr>
        <p:spPr>
          <a:xfrm>
            <a:off x="5605997" y="2073498"/>
            <a:ext cx="97334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0/1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2090057" y="4102371"/>
            <a:ext cx="424935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Team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coach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 Coach;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6815276" y="4102371"/>
            <a:ext cx="23936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Coach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2" name="Google Shape;332;p18"/>
          <p:cNvCxnSpPr/>
          <p:nvPr/>
        </p:nvCxnSpPr>
        <p:spPr>
          <a:xfrm rot="10800000">
            <a:off x="3585029" y="4887201"/>
            <a:ext cx="856342" cy="78483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3" name="Google Shape;333;p18"/>
          <p:cNvSpPr txBox="1"/>
          <p:nvPr/>
        </p:nvSpPr>
        <p:spPr>
          <a:xfrm rot="-798329">
            <a:off x="3826576" y="5735508"/>
            <a:ext cx="14881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coach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optional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/>
        </p:nvSpPr>
        <p:spPr>
          <a:xfrm>
            <a:off x="2597239" y="628835"/>
            <a:ext cx="76788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UML class diagram 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34" y="329501"/>
            <a:ext cx="1394339" cy="153878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9"/>
          <p:cNvSpPr/>
          <p:nvPr/>
        </p:nvSpPr>
        <p:spPr>
          <a:xfrm>
            <a:off x="2999965" y="2516844"/>
            <a:ext cx="2646092" cy="35356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19"/>
          <p:cNvCxnSpPr/>
          <p:nvPr/>
        </p:nvCxnSpPr>
        <p:spPr>
          <a:xfrm>
            <a:off x="3040926" y="3152846"/>
            <a:ext cx="2605131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2" name="Google Shape;342;p19"/>
          <p:cNvSpPr txBox="1"/>
          <p:nvPr/>
        </p:nvSpPr>
        <p:spPr>
          <a:xfrm>
            <a:off x="3451490" y="2629626"/>
            <a:ext cx="1151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2388283" y="2530566"/>
            <a:ext cx="395276" cy="63600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19"/>
          <p:cNvCxnSpPr/>
          <p:nvPr/>
        </p:nvCxnSpPr>
        <p:spPr>
          <a:xfrm>
            <a:off x="3020445" y="4599396"/>
            <a:ext cx="2625612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5" name="Google Shape;345;p19"/>
          <p:cNvSpPr/>
          <p:nvPr/>
        </p:nvSpPr>
        <p:spPr>
          <a:xfrm>
            <a:off x="2392183" y="3425076"/>
            <a:ext cx="391376" cy="117432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2392183" y="4857904"/>
            <a:ext cx="391376" cy="117432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3188069" y="3465682"/>
            <a:ext cx="18945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Name:string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Superficy:number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498729" y="2629626"/>
            <a:ext cx="15600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472053" y="3812175"/>
            <a:ext cx="17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3079213" y="5142889"/>
            <a:ext cx="3047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getSchoolSize() : number</a:t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498729" y="5127500"/>
            <a:ext cx="12795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6997177" y="3070439"/>
            <a:ext cx="502065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represent the class graphically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6997177" y="4459984"/>
            <a:ext cx="27267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ERDs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2319523" y="414189"/>
            <a:ext cx="741074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YOU KNOW  HOW 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CREATE AN OBJECT FROM A CLASS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 descr="What is Object Oriented Programming (OOP) | Java Tutorial Net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449" y="3906810"/>
            <a:ext cx="6646891" cy="28121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1578806" y="2817425"/>
            <a:ext cx="8892178" cy="769441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myCar = </a:t>
            </a:r>
            <a:r>
              <a:rPr lang="en-US" sz="4400" b="1" i="0" u="none" strike="noStrike" cap="none">
                <a:solidFill>
                  <a:srgbClr val="0072C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Car(“audi”);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/>
        </p:nvSpPr>
        <p:spPr>
          <a:xfrm>
            <a:off x="3468718" y="1171370"/>
            <a:ext cx="45499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saw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types of aggregations</a:t>
            </a:r>
            <a:endParaRPr/>
          </a:p>
        </p:txBody>
      </p:sp>
      <p:sp>
        <p:nvSpPr>
          <p:cNvPr id="359" name="Google Shape;359;p20"/>
          <p:cNvSpPr txBox="1"/>
          <p:nvPr/>
        </p:nvSpPr>
        <p:spPr>
          <a:xfrm>
            <a:off x="1444887" y="372971"/>
            <a:ext cx="29529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TO SUM UP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031" y="219142"/>
            <a:ext cx="1015545" cy="101554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0"/>
          <p:cNvSpPr/>
          <p:nvPr/>
        </p:nvSpPr>
        <p:spPr>
          <a:xfrm>
            <a:off x="752093" y="3294742"/>
            <a:ext cx="928914" cy="9289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2856664" y="3294741"/>
            <a:ext cx="928914" cy="9289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20"/>
          <p:cNvCxnSpPr>
            <a:stCxn id="361" idx="3"/>
            <a:endCxn id="362" idx="1"/>
          </p:cNvCxnSpPr>
          <p:nvPr/>
        </p:nvCxnSpPr>
        <p:spPr>
          <a:xfrm>
            <a:off x="1681007" y="3759200"/>
            <a:ext cx="1175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p20"/>
          <p:cNvSpPr txBox="1"/>
          <p:nvPr/>
        </p:nvSpPr>
        <p:spPr>
          <a:xfrm>
            <a:off x="2459880" y="343743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904753" y="3294741"/>
            <a:ext cx="5854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3071918" y="3294741"/>
            <a:ext cx="5613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67" name="Google Shape;367;p20"/>
          <p:cNvSpPr txBox="1"/>
          <p:nvPr/>
        </p:nvSpPr>
        <p:spPr>
          <a:xfrm>
            <a:off x="1197460" y="2368619"/>
            <a:ext cx="27201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HAS MANY B”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20"/>
          <p:cNvCxnSpPr/>
          <p:nvPr/>
        </p:nvCxnSpPr>
        <p:spPr>
          <a:xfrm flipH="1">
            <a:off x="4383315" y="1907596"/>
            <a:ext cx="14514" cy="29546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9" name="Google Shape;369;p20"/>
          <p:cNvSpPr/>
          <p:nvPr/>
        </p:nvSpPr>
        <p:spPr>
          <a:xfrm>
            <a:off x="4574152" y="3297535"/>
            <a:ext cx="928914" cy="9289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678723" y="3297534"/>
            <a:ext cx="928914" cy="9289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20"/>
          <p:cNvCxnSpPr>
            <a:stCxn id="369" idx="3"/>
            <a:endCxn id="370" idx="1"/>
          </p:cNvCxnSpPr>
          <p:nvPr/>
        </p:nvCxnSpPr>
        <p:spPr>
          <a:xfrm>
            <a:off x="5503066" y="3761993"/>
            <a:ext cx="1175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2" name="Google Shape;372;p20"/>
          <p:cNvSpPr txBox="1"/>
          <p:nvPr/>
        </p:nvSpPr>
        <p:spPr>
          <a:xfrm>
            <a:off x="6281939" y="344022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4726812" y="3297534"/>
            <a:ext cx="5854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6893977" y="3297534"/>
            <a:ext cx="5613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75" name="Google Shape;375;p20"/>
          <p:cNvSpPr txBox="1"/>
          <p:nvPr/>
        </p:nvSpPr>
        <p:spPr>
          <a:xfrm>
            <a:off x="4656892" y="2324329"/>
            <a:ext cx="3021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HAS ALWAYS 2  B”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20"/>
          <p:cNvCxnSpPr/>
          <p:nvPr/>
        </p:nvCxnSpPr>
        <p:spPr>
          <a:xfrm flipH="1">
            <a:off x="8049829" y="1907596"/>
            <a:ext cx="14514" cy="29546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7" name="Google Shape;377;p20"/>
          <p:cNvSpPr/>
          <p:nvPr/>
        </p:nvSpPr>
        <p:spPr>
          <a:xfrm>
            <a:off x="8530060" y="3297535"/>
            <a:ext cx="928914" cy="9289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10634631" y="3297534"/>
            <a:ext cx="928914" cy="9289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20"/>
          <p:cNvCxnSpPr>
            <a:stCxn id="377" idx="3"/>
            <a:endCxn id="378" idx="1"/>
          </p:cNvCxnSpPr>
          <p:nvPr/>
        </p:nvCxnSpPr>
        <p:spPr>
          <a:xfrm>
            <a:off x="9458974" y="3761993"/>
            <a:ext cx="1175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0" name="Google Shape;380;p20"/>
          <p:cNvSpPr txBox="1"/>
          <p:nvPr/>
        </p:nvSpPr>
        <p:spPr>
          <a:xfrm>
            <a:off x="10102633" y="3384941"/>
            <a:ext cx="5084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0/1</a:t>
            </a:r>
            <a:endParaRPr/>
          </a:p>
        </p:txBody>
      </p:sp>
      <p:sp>
        <p:nvSpPr>
          <p:cNvPr id="381" name="Google Shape;381;p20"/>
          <p:cNvSpPr txBox="1"/>
          <p:nvPr/>
        </p:nvSpPr>
        <p:spPr>
          <a:xfrm>
            <a:off x="8682720" y="3297534"/>
            <a:ext cx="5854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82" name="Google Shape;382;p20"/>
          <p:cNvSpPr txBox="1"/>
          <p:nvPr/>
        </p:nvSpPr>
        <p:spPr>
          <a:xfrm>
            <a:off x="10849885" y="3297534"/>
            <a:ext cx="5613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8846171" y="2324328"/>
            <a:ext cx="3021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HAS 0 or 1  B”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2005772" y="4601029"/>
            <a:ext cx="551543" cy="5225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5815122" y="4561506"/>
            <a:ext cx="551543" cy="5225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9600490" y="4561506"/>
            <a:ext cx="551543" cy="5225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1212475" y="5123543"/>
            <a:ext cx="231795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an array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</a:t>
            </a:r>
            <a:endParaRPr/>
          </a:p>
        </p:txBody>
      </p:sp>
      <p:sp>
        <p:nvSpPr>
          <p:cNvPr id="388" name="Google Shape;388;p20"/>
          <p:cNvSpPr txBox="1"/>
          <p:nvPr/>
        </p:nvSpPr>
        <p:spPr>
          <a:xfrm>
            <a:off x="4574151" y="5229911"/>
            <a:ext cx="35247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2 attributes B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8371990" y="5196862"/>
            <a:ext cx="363132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1 attribute B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But it is optional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462" y="373488"/>
            <a:ext cx="1164398" cy="13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1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WANT TO GO FURTHER ?</a:t>
            </a:r>
            <a:endParaRPr sz="4000" b="1">
              <a:solidFill>
                <a:srgbClr val="0072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&amp; OBJECTS IN TYPESCRIPT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https://www.typescriptlang.org/docs/handbook/classes.html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755709">
            <a:off x="524370" y="581802"/>
            <a:ext cx="1412118" cy="1585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2481457" y="666644"/>
            <a:ext cx="88445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constructor have a 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type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2314" y="1673673"/>
            <a:ext cx="6485562" cy="390707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4142938" y="5925029"/>
            <a:ext cx="15999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YES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6595095" y="5925029"/>
            <a:ext cx="152317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 descr="4 Pieces Puzzle Design Stock Illustration - Download Image Now - i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2443" y="2622885"/>
            <a:ext cx="3943350" cy="395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2165530" y="764505"/>
            <a:ext cx="748387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LET’S COMBINE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OBJECTS TOGETHER</a:t>
            </a:r>
            <a:endParaRPr sz="48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 rot="-1309359">
            <a:off x="7895015" y="4568786"/>
            <a:ext cx="3508781" cy="830997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1092708" y="4204815"/>
            <a:ext cx="3555492" cy="2335742"/>
            <a:chOff x="4494726" y="3003824"/>
            <a:chExt cx="5485998" cy="2335742"/>
          </a:xfrm>
        </p:grpSpPr>
        <p:pic>
          <p:nvPicPr>
            <p:cNvPr id="130" name="Google Shape;130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94726" y="3003824"/>
              <a:ext cx="2742999" cy="23357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37725" y="3003824"/>
              <a:ext cx="2742999" cy="23357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3019" y="4652575"/>
            <a:ext cx="1278874" cy="12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8895" y="4493891"/>
            <a:ext cx="1055313" cy="204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708" y="2586584"/>
            <a:ext cx="3555492" cy="174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82586" y="3102437"/>
            <a:ext cx="3473507" cy="347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54446" y="4150476"/>
            <a:ext cx="2440205" cy="2440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3169595" y="367974"/>
            <a:ext cx="62099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house can have 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32192" y="5058116"/>
            <a:ext cx="1532565" cy="153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32860" y="5007992"/>
            <a:ext cx="1532565" cy="153256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3169594" y="1394797"/>
            <a:ext cx="59530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tree has a specific 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/>
          </a:p>
        </p:txBody>
      </p:sp>
      <p:cxnSp>
        <p:nvCxnSpPr>
          <p:cNvPr id="142" name="Google Shape;142;p5"/>
          <p:cNvCxnSpPr/>
          <p:nvPr/>
        </p:nvCxnSpPr>
        <p:spPr>
          <a:xfrm flipH="1">
            <a:off x="6019800" y="2102683"/>
            <a:ext cx="812392" cy="18978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5"/>
          <p:cNvCxnSpPr/>
          <p:nvPr/>
        </p:nvCxnSpPr>
        <p:spPr>
          <a:xfrm>
            <a:off x="6930662" y="2123899"/>
            <a:ext cx="382990" cy="26880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5"/>
          <p:cNvCxnSpPr/>
          <p:nvPr/>
        </p:nvCxnSpPr>
        <p:spPr>
          <a:xfrm>
            <a:off x="7184116" y="2123899"/>
            <a:ext cx="1177801" cy="12036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2375" y="4730215"/>
            <a:ext cx="4695825" cy="181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2342235" y="1771919"/>
            <a:ext cx="3067050" cy="2478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7333335" y="1771919"/>
            <a:ext cx="3067050" cy="2478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6"/>
          <p:cNvCxnSpPr/>
          <p:nvPr/>
        </p:nvCxnSpPr>
        <p:spPr>
          <a:xfrm>
            <a:off x="2342235" y="2705369"/>
            <a:ext cx="3067050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6"/>
          <p:cNvCxnSpPr/>
          <p:nvPr/>
        </p:nvCxnSpPr>
        <p:spPr>
          <a:xfrm>
            <a:off x="7333335" y="2686319"/>
            <a:ext cx="3067050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6"/>
          <p:cNvCxnSpPr>
            <a:stCxn id="151" idx="3"/>
            <a:endCxn id="152" idx="1"/>
          </p:cNvCxnSpPr>
          <p:nvPr/>
        </p:nvCxnSpPr>
        <p:spPr>
          <a:xfrm>
            <a:off x="5409285" y="3010974"/>
            <a:ext cx="1924200" cy="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6"/>
          <p:cNvSpPr txBox="1"/>
          <p:nvPr/>
        </p:nvSpPr>
        <p:spPr>
          <a:xfrm>
            <a:off x="3126196" y="1884701"/>
            <a:ext cx="14991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8324115" y="1884701"/>
            <a:ext cx="149223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sz="4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6649846" y="2171649"/>
            <a:ext cx="64472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2515164" y="2996871"/>
            <a:ext cx="214642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numberDoors : number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2515164" y="3371978"/>
            <a:ext cx="13669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 : string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7640626" y="2986959"/>
            <a:ext cx="12524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number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961598" y="184628"/>
            <a:ext cx="100614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OOP, we represent these 2 classes as follows: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 rot="-1182049">
            <a:off x="6250537" y="3973619"/>
            <a:ext cx="7986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/>
          </a:p>
        </p:txBody>
      </p:sp>
      <p:cxnSp>
        <p:nvCxnSpPr>
          <p:cNvPr id="164" name="Google Shape;164;p6"/>
          <p:cNvCxnSpPr/>
          <p:nvPr/>
        </p:nvCxnSpPr>
        <p:spPr>
          <a:xfrm rot="-5400000">
            <a:off x="6283545" y="3205788"/>
            <a:ext cx="1151400" cy="418800"/>
          </a:xfrm>
          <a:prstGeom prst="curvedConnector4">
            <a:avLst>
              <a:gd name="adj1" fmla="val 23934"/>
              <a:gd name="adj2" fmla="val 154586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" name="Google Shape;165;p6"/>
          <p:cNvSpPr txBox="1"/>
          <p:nvPr/>
        </p:nvSpPr>
        <p:spPr>
          <a:xfrm>
            <a:off x="227230" y="2518191"/>
            <a:ext cx="1468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2375" y="4730215"/>
            <a:ext cx="4695825" cy="181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405192" y="260828"/>
            <a:ext cx="113763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typescript , we represent these 2 classes as follows: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665298" y="1276222"/>
            <a:ext cx="651652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numberDoor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owner: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numberDoor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this.numberDoor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800" i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numberDoor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this.owner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8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8154550" y="1339403"/>
            <a:ext cx="385714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size: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this.size = </a:t>
            </a:r>
            <a:r>
              <a:rPr lang="en-US" sz="18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180304" y="2220724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821" y="4800868"/>
            <a:ext cx="4695825" cy="181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-5295" y="6540558"/>
            <a:ext cx="12197295" cy="317442"/>
          </a:xfrm>
          <a:prstGeom prst="rect">
            <a:avLst/>
          </a:prstGeom>
          <a:solidFill>
            <a:srgbClr val="719C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1857010" y="476002"/>
            <a:ext cx="787941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1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505" y="187654"/>
            <a:ext cx="844633" cy="99623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6977944" y="1548451"/>
            <a:ext cx="493875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1- update the class to allow the house to have "many" tree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2- Add the 2 trees to the houseRonan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595505" y="1921757"/>
            <a:ext cx="2270733" cy="19386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8"/>
          <p:cNvCxnSpPr/>
          <p:nvPr/>
        </p:nvCxnSpPr>
        <p:spPr>
          <a:xfrm>
            <a:off x="595505" y="2744639"/>
            <a:ext cx="2229772" cy="3256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8"/>
          <p:cNvCxnSpPr/>
          <p:nvPr/>
        </p:nvCxnSpPr>
        <p:spPr>
          <a:xfrm rot="10800000" flipH="1">
            <a:off x="2866238" y="3378143"/>
            <a:ext cx="1389448" cy="5489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8"/>
          <p:cNvSpPr txBox="1"/>
          <p:nvPr/>
        </p:nvSpPr>
        <p:spPr>
          <a:xfrm>
            <a:off x="1047030" y="2034539"/>
            <a:ext cx="13676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4255686" y="1851104"/>
            <a:ext cx="2270733" cy="19386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8"/>
          <p:cNvCxnSpPr/>
          <p:nvPr/>
        </p:nvCxnSpPr>
        <p:spPr>
          <a:xfrm>
            <a:off x="4255686" y="2673986"/>
            <a:ext cx="2229772" cy="3256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8"/>
          <p:cNvSpPr txBox="1"/>
          <p:nvPr/>
        </p:nvSpPr>
        <p:spPr>
          <a:xfrm>
            <a:off x="4707211" y="1963886"/>
            <a:ext cx="1191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3836646" y="2727677"/>
            <a:ext cx="4138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3823306" y="2073498"/>
            <a:ext cx="1437178" cy="15068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198" name="Google Shape;198;p9"/>
          <p:cNvCxnSpPr>
            <a:stCxn id="197" idx="3"/>
          </p:cNvCxnSpPr>
          <p:nvPr/>
        </p:nvCxnSpPr>
        <p:spPr>
          <a:xfrm rot="10800000" flipH="1">
            <a:off x="5260484" y="2820613"/>
            <a:ext cx="1449300" cy="6300"/>
          </a:xfrm>
          <a:prstGeom prst="straightConnector1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9"/>
          <p:cNvSpPr txBox="1"/>
          <p:nvPr/>
        </p:nvSpPr>
        <p:spPr>
          <a:xfrm>
            <a:off x="2055098" y="249889"/>
            <a:ext cx="74865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 is composed of </a:t>
            </a:r>
            <a:r>
              <a:rPr lang="en-US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B’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6709893" y="2073498"/>
            <a:ext cx="1437178" cy="15068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6052934" y="2073498"/>
            <a:ext cx="64472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360608" y="2488996"/>
            <a:ext cx="1468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360608" y="5007507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: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3574680" y="4627471"/>
            <a:ext cx="222368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</a:t>
            </a:r>
            <a:r>
              <a:rPr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theB: 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B[];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6755655" y="4627471"/>
            <a:ext cx="17139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842</Words>
  <Application>Microsoft Office PowerPoint</Application>
  <PresentationFormat>Widescreen</PresentationFormat>
  <Paragraphs>213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PHEAKTRA.MAO</cp:lastModifiedBy>
  <cp:revision>2</cp:revision>
  <dcterms:created xsi:type="dcterms:W3CDTF">2020-01-30T10:34:45Z</dcterms:created>
  <dcterms:modified xsi:type="dcterms:W3CDTF">2024-03-29T07:07:40Z</dcterms:modified>
</cp:coreProperties>
</file>