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3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9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0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6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4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30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0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7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6B79-2686-4B12-A1A0-C87FABB3AA58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C80D-46E6-4345-BD0C-609AC71642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161" y="320104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5558" y="347984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Chair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708564" y="987061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53306" y="978472"/>
            <a:ext cx="1390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-</a:t>
            </a:r>
            <a:r>
              <a:rPr lang="en-US" sz="1400" b="1" dirty="0" err="1" smtClean="0"/>
              <a:t>chairId:number</a:t>
            </a:r>
            <a:endParaRPr lang="en-US" sz="1400" b="1" dirty="0" smtClean="0"/>
          </a:p>
          <a:p>
            <a:r>
              <a:rPr lang="en-US" sz="1400" b="1" dirty="0" smtClean="0"/>
              <a:t>-</a:t>
            </a:r>
            <a:r>
              <a:rPr lang="en-US" sz="1400" b="1" dirty="0" err="1" smtClean="0"/>
              <a:t>house:House</a:t>
            </a:r>
            <a:endParaRPr lang="en-US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62856" y="1627699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3306" y="1761251"/>
            <a:ext cx="1616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</a:t>
            </a:r>
            <a:r>
              <a:rPr lang="en-US" sz="1400" dirty="0" err="1" smtClean="0"/>
              <a:t>getChairId</a:t>
            </a:r>
            <a:r>
              <a:rPr lang="en-US" sz="1400" dirty="0" smtClean="0"/>
              <a:t> </a:t>
            </a:r>
            <a:r>
              <a:rPr lang="en-US" sz="1400" dirty="0"/>
              <a:t>() </a:t>
            </a:r>
            <a:r>
              <a:rPr lang="en-US" sz="1400" dirty="0" smtClean="0"/>
              <a:t>:void</a:t>
            </a:r>
            <a:endParaRPr lang="en-US" sz="1400" b="1" dirty="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806750" y="1240154"/>
            <a:ext cx="214061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192346" y="960639"/>
            <a:ext cx="789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-House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947369" y="347984"/>
            <a:ext cx="2138289" cy="23702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544766" y="375864"/>
            <a:ext cx="1237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House</a:t>
            </a:r>
            <a:endParaRPr lang="en-US" sz="320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997772" y="1014941"/>
            <a:ext cx="2064696" cy="156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42514" y="1006352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</a:t>
            </a:r>
            <a:r>
              <a:rPr lang="en-US" sz="1400" dirty="0" err="1" smtClean="0"/>
              <a:t>chairID:Chair</a:t>
            </a:r>
            <a:r>
              <a:rPr lang="en-US" sz="1400" dirty="0" smtClean="0"/>
              <a:t>[] = []</a:t>
            </a:r>
            <a:endParaRPr lang="en-US" sz="1400" b="1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952064" y="1655579"/>
            <a:ext cx="2135143" cy="320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63343" y="1827197"/>
            <a:ext cx="20746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 </a:t>
            </a:r>
            <a:r>
              <a:rPr lang="en-US" sz="1100" dirty="0" err="1" smtClean="0"/>
              <a:t>addChair</a:t>
            </a:r>
            <a:r>
              <a:rPr lang="en-US" sz="1100" dirty="0" smtClean="0"/>
              <a:t>(</a:t>
            </a:r>
            <a:r>
              <a:rPr lang="en-US" sz="1100" dirty="0" err="1" smtClean="0"/>
              <a:t>ChairID:string</a:t>
            </a:r>
            <a:r>
              <a:rPr lang="en-US" sz="1100" dirty="0" smtClean="0"/>
              <a:t>) : </a:t>
            </a:r>
            <a:r>
              <a:rPr lang="en-US" sz="1100" b="1" dirty="0" smtClean="0"/>
              <a:t>Chair</a:t>
            </a:r>
            <a:endParaRPr lang="en-US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783560" y="928116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-Chair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6114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838" y="-157163"/>
            <a:ext cx="12639675" cy="71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25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PHEAKTRA.MAO</cp:lastModifiedBy>
  <cp:revision>5</cp:revision>
  <dcterms:created xsi:type="dcterms:W3CDTF">2021-09-22T19:24:23Z</dcterms:created>
  <dcterms:modified xsi:type="dcterms:W3CDTF">2024-04-08T16:32:30Z</dcterms:modified>
</cp:coreProperties>
</file>