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7F5B-CA90-4DCC-AD0F-64AD5D86B3E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6705-D238-433A-96F9-B812F57BA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1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7F5B-CA90-4DCC-AD0F-64AD5D86B3E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6705-D238-433A-96F9-B812F57BA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3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7F5B-CA90-4DCC-AD0F-64AD5D86B3E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6705-D238-433A-96F9-B812F57BA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9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7F5B-CA90-4DCC-AD0F-64AD5D86B3E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6705-D238-433A-96F9-B812F57BA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8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7F5B-CA90-4DCC-AD0F-64AD5D86B3E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6705-D238-433A-96F9-B812F57BA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0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7F5B-CA90-4DCC-AD0F-64AD5D86B3E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6705-D238-433A-96F9-B812F57BA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8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7F5B-CA90-4DCC-AD0F-64AD5D86B3E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6705-D238-433A-96F9-B812F57BA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1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7F5B-CA90-4DCC-AD0F-64AD5D86B3E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6705-D238-433A-96F9-B812F57BA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1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7F5B-CA90-4DCC-AD0F-64AD5D86B3E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6705-D238-433A-96F9-B812F57BA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0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7F5B-CA90-4DCC-AD0F-64AD5D86B3E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6705-D238-433A-96F9-B812F57BA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7F5B-CA90-4DCC-AD0F-64AD5D86B3E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6705-D238-433A-96F9-B812F57BA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2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67F5B-CA90-4DCC-AD0F-64AD5D86B3E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C6705-D238-433A-96F9-B812F57BA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4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4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PHEAKTRA.MAO</dc:creator>
  <cp:lastModifiedBy>PHEAKTRA.MAO</cp:lastModifiedBy>
  <cp:revision>1</cp:revision>
  <dcterms:created xsi:type="dcterms:W3CDTF">2024-04-10T01:16:42Z</dcterms:created>
  <dcterms:modified xsi:type="dcterms:W3CDTF">2024-04-10T01:17:10Z</dcterms:modified>
</cp:coreProperties>
</file>