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Instructions: TODO</a:t>
            </a:r>
            <a:br>
              <a:rPr lang="en-US"/>
            </a:br>
            <a:r>
              <a:rPr lang="en-US" sz="1200"/>
              <a:t>The classes is divided in 2 groups.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Each students of the group will pick a word and draw it on the whiteboard or flipchart.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The group which guessed the biggest amount of words wins!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youtube.com/watch?v=obmtKP0fAE4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-109913" y="-64655"/>
            <a:ext cx="12598400" cy="7112000"/>
          </a:xfrm>
          <a:prstGeom prst="rect">
            <a:avLst/>
          </a:prstGeom>
          <a:solidFill>
            <a:srgbClr val="FFD96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181717" y="2429516"/>
            <a:ext cx="9570720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factors of successful presentations</a:t>
            </a:r>
            <a:endParaRPr b="1" i="0" sz="6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1181717" y="2006674"/>
            <a:ext cx="9792929" cy="2969342"/>
          </a:xfrm>
          <a:prstGeom prst="rect">
            <a:avLst/>
          </a:prstGeom>
          <a:noFill/>
          <a:ln cap="flat" cmpd="sng" w="476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mage result for arduino logo" id="95" name="Google Shape;95;p1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2744876" y="610838"/>
            <a:ext cx="6775043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THIS SESSION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6958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3146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1546924" y="2293489"/>
            <a:ext cx="10019312" cy="2308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Understand the criteria of the communication strategy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Adapt your communication strategy accordingly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Differentiate IT and non-IT audience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/>
        </p:nvSpPr>
        <p:spPr>
          <a:xfrm>
            <a:off x="2026849" y="21330"/>
            <a:ext cx="958820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Pictionary!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ENGAGE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 MIN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2210827" y="2188799"/>
            <a:ext cx="702553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draw those words related to presentations!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a word and draw, your team has 45 sec to guess the word. The team that guessed the most words wins the game!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1491340" y="1717025"/>
            <a:ext cx="8419278" cy="289192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80946" y="2386205"/>
            <a:ext cx="1286646" cy="1286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1996225" y="308192"/>
            <a:ext cx="915206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Discuss the importance of key factors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35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 MIN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2452791" y="2257276"/>
            <a:ext cx="7958339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concepts are connected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each other. Form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accordingly: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Group 1: Audience and purpose		Group 2: Content and Conclusion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Group 3: Engagement empathy &amp; interaction	Group 4: Confidence and delivery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Group 5: Enthusiasm, storytelling, visuals, humor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discussion: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are you grouped together? Why is your group a key factor in a successful presentation? Explain to us with practical examples!</a:t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1996225" y="1877867"/>
            <a:ext cx="8871472" cy="359802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9804" y="500143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4636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4005" y="500143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23958" y="2921874"/>
            <a:ext cx="1487475" cy="14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/>
          <p:nvPr/>
        </p:nvSpPr>
        <p:spPr>
          <a:xfrm>
            <a:off x="4267019" y="5925154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6900636" y="5855300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7315911" y="5905058"/>
            <a:ext cx="2437689" cy="615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CLASS PRESENTATION</a:t>
            </a:r>
            <a:endParaRPr b="1" i="0" sz="1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4654073" y="5935836"/>
            <a:ext cx="2196024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GROUP DISCUSSION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1344636" y="6002078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7"/>
          <p:cNvSpPr txBox="1"/>
          <p:nvPr>
            <p:ph type="title"/>
          </p:nvPr>
        </p:nvSpPr>
        <p:spPr>
          <a:xfrm>
            <a:off x="1996225" y="184666"/>
            <a:ext cx="915206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Key factors of successful presentations</a:t>
            </a:r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201817" y="2492259"/>
            <a:ext cx="2265353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Audience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purpose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Foundation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 good presentation: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 are presenting to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 want them to learn or do as a result of your presentation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2756140" y="2527548"/>
            <a:ext cx="1947446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Engagement, empathy and interaction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keep your audience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interested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involved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your presentation.</a:t>
            </a:r>
            <a:endParaRPr/>
          </a:p>
        </p:txBody>
      </p:sp>
      <p:sp>
        <p:nvSpPr>
          <p:cNvPr id="145" name="Google Shape;145;p17"/>
          <p:cNvSpPr txBox="1"/>
          <p:nvPr/>
        </p:nvSpPr>
        <p:spPr>
          <a:xfrm>
            <a:off x="7333129" y="2503916"/>
            <a:ext cx="1996438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and conclusion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content follow a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strategy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Your conclusion summarize your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 points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your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</a:t>
            </a:r>
            <a:endParaRPr/>
          </a:p>
        </p:txBody>
      </p:sp>
      <p:sp>
        <p:nvSpPr>
          <p:cNvPr id="146" name="Google Shape;146;p17"/>
          <p:cNvSpPr txBox="1"/>
          <p:nvPr/>
        </p:nvSpPr>
        <p:spPr>
          <a:xfrm>
            <a:off x="4992555" y="2515730"/>
            <a:ext cx="2056272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Enthusiasm, storytelling, visuals and humor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keep your audience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engaged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interested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Ensure that your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is understood</a:t>
            </a:r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9673703" y="2503916"/>
            <a:ext cx="217799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Confidence and delivery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your confidence to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properly your message: 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strong message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 delivery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skills</a:t>
            </a:r>
            <a:endParaRPr/>
          </a:p>
        </p:txBody>
      </p:sp>
      <p:cxnSp>
        <p:nvCxnSpPr>
          <p:cNvPr id="148" name="Google Shape;148;p17"/>
          <p:cNvCxnSpPr/>
          <p:nvPr/>
        </p:nvCxnSpPr>
        <p:spPr>
          <a:xfrm>
            <a:off x="2563780" y="2560166"/>
            <a:ext cx="0" cy="300350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9" name="Google Shape;149;p17"/>
          <p:cNvCxnSpPr/>
          <p:nvPr/>
        </p:nvCxnSpPr>
        <p:spPr>
          <a:xfrm>
            <a:off x="4807743" y="2560166"/>
            <a:ext cx="0" cy="300350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0" name="Google Shape;150;p17"/>
          <p:cNvCxnSpPr/>
          <p:nvPr/>
        </p:nvCxnSpPr>
        <p:spPr>
          <a:xfrm>
            <a:off x="7230378" y="2515730"/>
            <a:ext cx="0" cy="300350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" name="Google Shape;151;p17"/>
          <p:cNvCxnSpPr/>
          <p:nvPr/>
        </p:nvCxnSpPr>
        <p:spPr>
          <a:xfrm>
            <a:off x="9511119" y="2503912"/>
            <a:ext cx="0" cy="300350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35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8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0481" y="500143"/>
            <a:ext cx="250046" cy="49731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 txBox="1"/>
          <p:nvPr>
            <p:ph type="title"/>
          </p:nvPr>
        </p:nvSpPr>
        <p:spPr>
          <a:xfrm>
            <a:off x="1996225" y="184666"/>
            <a:ext cx="915206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Who is the target audience?</a:t>
            </a:r>
            <a:endParaRPr/>
          </a:p>
        </p:txBody>
      </p:sp>
      <p:sp>
        <p:nvSpPr>
          <p:cNvPr id="162" name="Google Shape;162;p18"/>
          <p:cNvSpPr txBox="1"/>
          <p:nvPr/>
        </p:nvSpPr>
        <p:spPr>
          <a:xfrm>
            <a:off x="2242584" y="2730242"/>
            <a:ext cx="7958339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scrolling on Facebook, you see those ads.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reading the description, explain who is the target audience. Give some characteristics of the audience (age, interests, level of understanding of IT topics etc.)</a:t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1786018" y="2350833"/>
            <a:ext cx="8871472" cy="248392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48032" y="1854623"/>
            <a:ext cx="1078589" cy="1078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9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1996225" y="184666"/>
            <a:ext cx="806012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Tips for successful presentation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1620420" y="2046256"/>
            <a:ext cx="7958339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yourself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your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once and for all!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your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once and for all!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read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on your slides -&gt;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tell the audience a story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your slides!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humor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aids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storytelling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keep your audience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focused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show that you are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are running out of time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stop to speak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choose the right words to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summarize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learn by heart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presentation,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 points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1184874" y="1772766"/>
            <a:ext cx="8871472" cy="372414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2467304" y="2424714"/>
            <a:ext cx="8263759" cy="996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Watch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this presentation </a:t>
            </a:r>
            <a:r>
              <a:rPr lang="en-US"/>
              <a:t>and write down the positive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and negative points !</a:t>
            </a: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2038266" y="1822168"/>
            <a:ext cx="8871472" cy="248392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0481" y="500143"/>
            <a:ext cx="250046" cy="497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