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3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6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6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1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2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0BB1-7359-4284-BC46-2E86634D159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CC11D-1B5E-4E05-8695-A1F2532C9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4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6706990" y="33160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292792" y="245453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324652" y="300147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5" name="TextBox 34"/>
          <p:cNvSpPr txBox="1"/>
          <p:nvPr/>
        </p:nvSpPr>
        <p:spPr>
          <a:xfrm>
            <a:off x="4020621" y="2671676"/>
            <a:ext cx="90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998864" y="2437071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6956072" y="2927740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7658208" y="252904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ENUM</a:t>
            </a:r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5642998" y="3630373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0" name="TextBox 69"/>
          <p:cNvSpPr txBox="1"/>
          <p:nvPr/>
        </p:nvSpPr>
        <p:spPr>
          <a:xfrm>
            <a:off x="7203081" y="2976670"/>
            <a:ext cx="2952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</a:t>
            </a:r>
          </a:p>
          <a:p>
            <a:r>
              <a:rPr lang="en-US" sz="1400" dirty="0"/>
              <a:t>B</a:t>
            </a:r>
          </a:p>
          <a:p>
            <a:r>
              <a:rPr lang="en-US" sz="1400" dirty="0"/>
              <a:t>C</a:t>
            </a:r>
          </a:p>
          <a:p>
            <a:r>
              <a:rPr lang="en-US" sz="1400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22386" y="3069283"/>
            <a:ext cx="2012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47915" y="-50020"/>
            <a:ext cx="66279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UML SYNTAX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93303" y="3684690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54" name="Rectangle 53"/>
          <p:cNvSpPr/>
          <p:nvPr/>
        </p:nvSpPr>
        <p:spPr>
          <a:xfrm>
            <a:off x="3292792" y="4759497"/>
            <a:ext cx="2323250" cy="10927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9" name="Straight Connector 58"/>
          <p:cNvCxnSpPr/>
          <p:nvPr/>
        </p:nvCxnSpPr>
        <p:spPr>
          <a:xfrm>
            <a:off x="3324652" y="5306437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3703611" y="4976639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CLASS_CHILD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322386" y="5374247"/>
            <a:ext cx="1977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myAttribute</a:t>
            </a:r>
            <a:r>
              <a:rPr lang="en-US" sz="1400" dirty="0"/>
              <a:t>() : number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342615" y="4101537"/>
            <a:ext cx="255464" cy="22022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dk1"/>
              </a:solidFill>
            </a:endParaRPr>
          </a:p>
        </p:txBody>
      </p:sp>
      <p:cxnSp>
        <p:nvCxnSpPr>
          <p:cNvPr id="65" name="Straight Connector 64"/>
          <p:cNvCxnSpPr>
            <a:endCxn id="54" idx="0"/>
          </p:cNvCxnSpPr>
          <p:nvPr/>
        </p:nvCxnSpPr>
        <p:spPr>
          <a:xfrm>
            <a:off x="4454417" y="4314295"/>
            <a:ext cx="0" cy="4452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6" name="TextBox 65"/>
          <p:cNvSpPr txBox="1"/>
          <p:nvPr/>
        </p:nvSpPr>
        <p:spPr>
          <a:xfrm>
            <a:off x="6695870" y="251482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631878" y="2829140"/>
            <a:ext cx="1330856" cy="768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5782183" y="2883457"/>
            <a:ext cx="1232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/>
              <a:t>myReference</a:t>
            </a:r>
            <a:endParaRPr lang="en-US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3964652" y="243295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70158" y="1570902"/>
            <a:ext cx="4454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</a:t>
            </a:r>
            <a:r>
              <a:rPr lang="en-US" sz="2400" dirty="0">
                <a:solidFill>
                  <a:srgbClr val="FF0000"/>
                </a:solidFill>
              </a:rPr>
              <a:t> need to display class  methods</a:t>
            </a:r>
          </a:p>
        </p:txBody>
      </p:sp>
    </p:spTree>
    <p:extLst>
      <p:ext uri="{BB962C8B-B14F-4D97-AF65-F5344CB8AC3E}">
        <p14:creationId xmlns:p14="http://schemas.microsoft.com/office/powerpoint/2010/main" val="3370328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1904752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EXERCICE 2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0171" y="23388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4" name="Rectangle 3"/>
          <p:cNvSpPr/>
          <p:nvPr/>
        </p:nvSpPr>
        <p:spPr>
          <a:xfrm>
            <a:off x="1509712" y="1105793"/>
            <a:ext cx="2323250" cy="16229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" name="Straight Connector 4"/>
          <p:cNvCxnSpPr/>
          <p:nvPr/>
        </p:nvCxnSpPr>
        <p:spPr>
          <a:xfrm>
            <a:off x="1541572" y="1652733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" name="TextBox 5"/>
          <p:cNvSpPr txBox="1"/>
          <p:nvPr/>
        </p:nvSpPr>
        <p:spPr>
          <a:xfrm>
            <a:off x="2237541" y="1322936"/>
            <a:ext cx="976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Restaurant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5241136" y="3555428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198344" y="4046097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TextBox 8"/>
          <p:cNvSpPr txBox="1"/>
          <p:nvPr/>
        </p:nvSpPr>
        <p:spPr>
          <a:xfrm>
            <a:off x="5900480" y="3647404"/>
            <a:ext cx="61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Order</a:t>
            </a:r>
            <a:endParaRPr lang="en-US" sz="1400" dirty="0"/>
          </a:p>
        </p:txBody>
      </p:sp>
      <p:cxnSp>
        <p:nvCxnSpPr>
          <p:cNvPr id="10" name="Straight Connector 9"/>
          <p:cNvCxnSpPr>
            <a:stCxn id="24" idx="2"/>
          </p:cNvCxnSpPr>
          <p:nvPr/>
        </p:nvCxnSpPr>
        <p:spPr>
          <a:xfrm>
            <a:off x="6258998" y="2219826"/>
            <a:ext cx="11173" cy="1335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TextBox 10"/>
          <p:cNvSpPr txBox="1"/>
          <p:nvPr/>
        </p:nvSpPr>
        <p:spPr>
          <a:xfrm>
            <a:off x="5445353" y="4095027"/>
            <a:ext cx="1934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MenuItem:MenuItem</a:t>
            </a:r>
            <a:r>
              <a:rPr lang="en-US" sz="1400" dirty="0" smtClean="0"/>
              <a:t>[]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customer:Customer</a:t>
            </a:r>
            <a:r>
              <a:rPr lang="en-US" sz="1400" dirty="0" smtClean="0"/>
              <a:t>[]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39306" y="1720543"/>
            <a:ext cx="19345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</a:t>
            </a:r>
            <a:r>
              <a:rPr lang="en-US" sz="1400" dirty="0" err="1" smtClean="0"/>
              <a:t>name:string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MenuItem:MenuItem</a:t>
            </a:r>
            <a:r>
              <a:rPr lang="en-US" sz="1400" dirty="0" smtClean="0"/>
              <a:t>[]</a:t>
            </a:r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order:Order</a:t>
            </a:r>
            <a:r>
              <a:rPr lang="en-US" sz="1400" dirty="0" smtClean="0"/>
              <a:t>[]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60032" y="2225250"/>
            <a:ext cx="9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-customer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1509713" y="3731391"/>
            <a:ext cx="2323250" cy="27287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541573" y="4278331"/>
            <a:ext cx="2291390" cy="41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1920532" y="3948533"/>
            <a:ext cx="953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MenuItem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9307" y="4346141"/>
            <a:ext cx="15204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name:string</a:t>
            </a:r>
            <a:endParaRPr lang="en-US" sz="1400" dirty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description:string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price:string</a:t>
            </a:r>
            <a:endParaRPr lang="en-US" sz="1400" dirty="0" smtClean="0"/>
          </a:p>
          <a:p>
            <a:endParaRPr lang="en-US" sz="1400" dirty="0"/>
          </a:p>
        </p:txBody>
      </p:sp>
      <p:cxnSp>
        <p:nvCxnSpPr>
          <p:cNvPr id="19" name="Straight Connector 18"/>
          <p:cNvCxnSpPr>
            <a:stCxn id="4" idx="2"/>
            <a:endCxn id="14" idx="0"/>
          </p:cNvCxnSpPr>
          <p:nvPr/>
        </p:nvCxnSpPr>
        <p:spPr>
          <a:xfrm>
            <a:off x="2671337" y="2728733"/>
            <a:ext cx="1" cy="100265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TextBox 22"/>
          <p:cNvSpPr txBox="1"/>
          <p:nvPr/>
        </p:nvSpPr>
        <p:spPr>
          <a:xfrm>
            <a:off x="2181572" y="1084216"/>
            <a:ext cx="955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&lt;abstract&gt;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97373" y="679470"/>
            <a:ext cx="2323250" cy="15403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5054581" y="1170139"/>
            <a:ext cx="2343955" cy="464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TextBox 25"/>
          <p:cNvSpPr txBox="1"/>
          <p:nvPr/>
        </p:nvSpPr>
        <p:spPr>
          <a:xfrm>
            <a:off x="5756717" y="771446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Customer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5301590" y="1219069"/>
            <a:ext cx="11993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ID:string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name:string</a:t>
            </a:r>
            <a:endParaRPr lang="en-US" sz="1400" dirty="0" smtClean="0"/>
          </a:p>
          <a:p>
            <a:r>
              <a:rPr lang="en-US" sz="1400" dirty="0" smtClean="0"/>
              <a:t>-</a:t>
            </a:r>
            <a:r>
              <a:rPr lang="en-US" sz="1400" dirty="0" err="1" smtClean="0"/>
              <a:t>order:order</a:t>
            </a:r>
            <a:r>
              <a:rPr lang="en-US" sz="1400" dirty="0" smtClean="0"/>
              <a:t>[]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1472372" y="3423614"/>
            <a:ext cx="1241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getMenuItem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2694634" y="3509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801252" y="1645729"/>
            <a:ext cx="1359691" cy="74814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0" name="TextBox 39"/>
          <p:cNvSpPr txBox="1"/>
          <p:nvPr/>
        </p:nvSpPr>
        <p:spPr>
          <a:xfrm>
            <a:off x="4037179" y="1720543"/>
            <a:ext cx="1180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getCustomer</a:t>
            </a:r>
            <a:endParaRPr 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4902248" y="144964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3797971" y="4823194"/>
            <a:ext cx="1241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</a:t>
            </a:r>
            <a:r>
              <a:rPr lang="en-US" sz="1400" dirty="0" err="1" smtClean="0"/>
              <a:t>getMenuItem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3832962" y="4256310"/>
            <a:ext cx="1365382" cy="2202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Box 48"/>
          <p:cNvSpPr txBox="1"/>
          <p:nvPr/>
        </p:nvSpPr>
        <p:spPr>
          <a:xfrm>
            <a:off x="3790847" y="4038979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1,*</a:t>
            </a:r>
            <a:endParaRPr lang="en-US" sz="1400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6649397" y="2241900"/>
            <a:ext cx="11173" cy="133560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6608196" y="3269725"/>
            <a:ext cx="64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-order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63676" y="334927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829627" y="2723201"/>
            <a:ext cx="1387940" cy="8543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55" name="TextBox 54"/>
          <p:cNvSpPr txBox="1"/>
          <p:nvPr/>
        </p:nvSpPr>
        <p:spPr>
          <a:xfrm>
            <a:off x="4961581" y="3291577"/>
            <a:ext cx="640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-order</a:t>
            </a:r>
            <a:endParaRPr lang="en-US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4998405" y="354998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463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92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17</cp:revision>
  <dcterms:created xsi:type="dcterms:W3CDTF">2021-11-12T16:13:28Z</dcterms:created>
  <dcterms:modified xsi:type="dcterms:W3CDTF">2024-04-10T08:51:09Z</dcterms:modified>
</cp:coreProperties>
</file>