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399e2e9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399e2e9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399e2e9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399e2e9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399e2e9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399e2e9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399e2e9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399e2e9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399e2e9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399e2e9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20" y="1596800"/>
            <a:ext cx="5676949" cy="29213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438875"/>
            <a:ext cx="8520600" cy="9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800"/>
              <a:t>Tec A Way</a:t>
            </a:r>
            <a:endParaRPr b="1" sz="5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