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Syncopate"/>
      <p:regular r:id="rId16"/>
      <p:bold r:id="rId17"/>
    </p:embeddedFont>
    <p:embeddedFont>
      <p:font typeface="Archiv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-italic.fntdata"/><Relationship Id="rId21" Type="http://schemas.openxmlformats.org/officeDocument/2006/relationships/font" Target="fonts/Archiv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Syncopate-bold.fntdata"/><Relationship Id="rId16" Type="http://schemas.openxmlformats.org/officeDocument/2006/relationships/font" Target="fonts/Syncopate-regular.fntdata"/><Relationship Id="rId19" Type="http://schemas.openxmlformats.org/officeDocument/2006/relationships/font" Target="fonts/Archivo-bold.fntdata"/><Relationship Id="rId18" Type="http://schemas.openxmlformats.org/officeDocument/2006/relationships/font" Target="fonts/Archiv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36c1d62b6c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36c1d62b6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9" name="Google Shape;9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1" name="Google Shape;9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1" name="Google Shape;9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7" name="Google Shape;9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1" name="Google Shape;9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36c1d62b6c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36c1d62b6c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2003700" y="1668350"/>
            <a:ext cx="5120400" cy="14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003700" y="2999350"/>
            <a:ext cx="5120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363750" y="272938"/>
            <a:ext cx="8416499" cy="4597625"/>
            <a:chOff x="363750" y="272938"/>
            <a:chExt cx="8416499" cy="4597625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3750" y="4551863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72750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795973" y="186076"/>
            <a:ext cx="8027150" cy="4708575"/>
            <a:chOff x="795973" y="186076"/>
            <a:chExt cx="8027150" cy="4708575"/>
          </a:xfrm>
        </p:grpSpPr>
        <p:sp>
          <p:nvSpPr>
            <p:cNvPr id="16" name="Google Shape;16;p2"/>
            <p:cNvSpPr/>
            <p:nvPr/>
          </p:nvSpPr>
          <p:spPr>
            <a:xfrm>
              <a:off x="795973" y="28808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45423" y="11251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91698" y="1860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210922" y="2075584"/>
            <a:ext cx="4252789" cy="3328719"/>
            <a:chOff x="5210922" y="2075584"/>
            <a:chExt cx="4252789" cy="3328719"/>
          </a:xfrm>
        </p:grpSpPr>
        <p:grpSp>
          <p:nvGrpSpPr>
            <p:cNvPr id="21" name="Google Shape;21;p2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 rot="10800000">
              <a:off x="8379063" y="23396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5210922" y="2075584"/>
              <a:ext cx="4252789" cy="3328719"/>
              <a:chOff x="5210922" y="2075584"/>
              <a:chExt cx="4252789" cy="3328719"/>
            </a:xfrm>
          </p:grpSpPr>
          <p:sp>
            <p:nvSpPr>
              <p:cNvPr id="35" name="Google Shape;35;p2"/>
              <p:cNvSpPr/>
              <p:nvPr/>
            </p:nvSpPr>
            <p:spPr>
              <a:xfrm rot="10800000">
                <a:off x="5210922" y="2075584"/>
                <a:ext cx="4057651" cy="3222624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>
                <a:off x="6174736" y="2312896"/>
                <a:ext cx="3078000" cy="2985300"/>
              </a:xfrm>
              <a:prstGeom prst="diagStrip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>
                <a:off x="7382100" y="3901404"/>
                <a:ext cx="1892326" cy="1502899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" name="Google Shape;38;p2"/>
              <p:cNvCxnSpPr/>
              <p:nvPr/>
            </p:nvCxnSpPr>
            <p:spPr>
              <a:xfrm flipH="1" rot="10800000">
                <a:off x="7459111" y="3346296"/>
                <a:ext cx="2004600" cy="200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</p:cxnSp>
          <p:grpSp>
            <p:nvGrpSpPr>
              <p:cNvPr id="39" name="Google Shape;39;p2"/>
              <p:cNvGrpSpPr/>
              <p:nvPr/>
            </p:nvGrpSpPr>
            <p:grpSpPr>
              <a:xfrm rot="10800000">
                <a:off x="6207139" y="2556191"/>
                <a:ext cx="2953888" cy="2742009"/>
                <a:chOff x="5398760" y="2293721"/>
                <a:chExt cx="2953888" cy="2742009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5398760" y="2293721"/>
                  <a:ext cx="2768203" cy="2742009"/>
                </a:xfrm>
                <a:custGeom>
                  <a:rect b="b" l="l" r="r" t="t"/>
                  <a:pathLst>
                    <a:path extrusionOk="0" h="2303" w="2325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5926811" y="2293726"/>
                  <a:ext cx="2337197" cy="2311003"/>
                </a:xfrm>
                <a:custGeom>
                  <a:rect b="b" l="l" r="r" t="t"/>
                  <a:pathLst>
                    <a:path extrusionOk="0" h="1941" w="1963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6252385" y="2293721"/>
                  <a:ext cx="2100263" cy="2077641"/>
                </a:xfrm>
                <a:custGeom>
                  <a:rect b="b" l="l" r="r" t="t"/>
                  <a:pathLst>
                    <a:path extrusionOk="0" h="1745" w="1764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" name="Google Shape;43;p2"/>
              <p:cNvGrpSpPr/>
              <p:nvPr/>
            </p:nvGrpSpPr>
            <p:grpSpPr>
              <a:xfrm rot="10800000">
                <a:off x="5716984" y="2621504"/>
                <a:ext cx="2383606" cy="2130790"/>
                <a:chOff x="2439425" y="817125"/>
                <a:chExt cx="2884325" cy="2578400"/>
              </a:xfrm>
            </p:grpSpPr>
            <p:sp>
              <p:nvSpPr>
                <p:cNvPr id="44" name="Google Shape;44;p2"/>
                <p:cNvSpPr/>
                <p:nvPr/>
              </p:nvSpPr>
              <p:spPr>
                <a:xfrm>
                  <a:off x="2468875" y="1532500"/>
                  <a:ext cx="1965075" cy="1833200"/>
                </a:xfrm>
                <a:custGeom>
                  <a:rect b="b" l="l" r="r" t="t"/>
                  <a:pathLst>
                    <a:path extrusionOk="0" h="73328" w="78603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129606" y="912006"/>
                  <a:ext cx="2098275" cy="2037625"/>
                </a:xfrm>
                <a:custGeom>
                  <a:rect b="b" l="l" r="r" t="t"/>
                  <a:pathLst>
                    <a:path extrusionOk="0" h="81505" w="83931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404050" y="143547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5195950" y="81712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098175" y="2916400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439425" y="3331325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</p:grpSp>
      </p:grpSp>
      <p:grpSp>
        <p:nvGrpSpPr>
          <p:cNvPr id="50" name="Google Shape;50;p2"/>
          <p:cNvGrpSpPr/>
          <p:nvPr/>
        </p:nvGrpSpPr>
        <p:grpSpPr>
          <a:xfrm>
            <a:off x="-287175" y="-182307"/>
            <a:ext cx="4252789" cy="3328719"/>
            <a:chOff x="-287175" y="-182307"/>
            <a:chExt cx="4252789" cy="3328719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250881" y="187584"/>
              <a:ext cx="438336" cy="939067"/>
              <a:chOff x="327075" y="263775"/>
              <a:chExt cx="576228" cy="1234478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-287175" y="-182307"/>
              <a:ext cx="4252789" cy="3328719"/>
              <a:chOff x="-287175" y="-182307"/>
              <a:chExt cx="4252789" cy="3328719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-92037" y="-76212"/>
                <a:ext cx="4057651" cy="3222624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-76200" y="-76200"/>
                <a:ext cx="3078000" cy="2985300"/>
              </a:xfrm>
              <a:prstGeom prst="diagStripe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-97890" y="-182307"/>
                <a:ext cx="1892326" cy="1502899"/>
              </a:xfrm>
              <a:custGeom>
                <a:rect b="b" l="l" r="r" t="t"/>
                <a:pathLst>
                  <a:path extrusionOk="0" h="1536" w="193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7" name="Google Shape;67;p2"/>
              <p:cNvCxnSpPr/>
              <p:nvPr/>
            </p:nvCxnSpPr>
            <p:spPr>
              <a:xfrm flipH="1">
                <a:off x="-287175" y="-128900"/>
                <a:ext cx="2004600" cy="200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</p:cxnSp>
          <p:grpSp>
            <p:nvGrpSpPr>
              <p:cNvPr id="68" name="Google Shape;68;p2"/>
              <p:cNvGrpSpPr/>
              <p:nvPr/>
            </p:nvGrpSpPr>
            <p:grpSpPr>
              <a:xfrm>
                <a:off x="15510" y="-76204"/>
                <a:ext cx="2953888" cy="2742009"/>
                <a:chOff x="5398760" y="2293721"/>
                <a:chExt cx="2953888" cy="2742009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5398760" y="2293721"/>
                  <a:ext cx="2768203" cy="2742009"/>
                </a:xfrm>
                <a:custGeom>
                  <a:rect b="b" l="l" r="r" t="t"/>
                  <a:pathLst>
                    <a:path extrusionOk="0" h="2303" w="2325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3921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5926811" y="2293726"/>
                  <a:ext cx="2337197" cy="2311003"/>
                </a:xfrm>
                <a:custGeom>
                  <a:rect b="b" l="l" r="r" t="t"/>
                  <a:pathLst>
                    <a:path extrusionOk="0" h="1941" w="1963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3921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6252385" y="2293721"/>
                  <a:ext cx="2100263" cy="2077641"/>
                </a:xfrm>
                <a:custGeom>
                  <a:rect b="b" l="l" r="r" t="t"/>
                  <a:pathLst>
                    <a:path extrusionOk="0" h="1745" w="1764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3921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" name="Google Shape;72;p2"/>
              <p:cNvGrpSpPr/>
              <p:nvPr/>
            </p:nvGrpSpPr>
            <p:grpSpPr>
              <a:xfrm>
                <a:off x="1075946" y="469703"/>
                <a:ext cx="2383606" cy="2130790"/>
                <a:chOff x="2439425" y="817125"/>
                <a:chExt cx="2884325" cy="2578400"/>
              </a:xfrm>
            </p:grpSpPr>
            <p:sp>
              <p:nvSpPr>
                <p:cNvPr id="73" name="Google Shape;73;p2"/>
                <p:cNvSpPr/>
                <p:nvPr/>
              </p:nvSpPr>
              <p:spPr>
                <a:xfrm>
                  <a:off x="2468875" y="1532500"/>
                  <a:ext cx="1965075" cy="1833200"/>
                </a:xfrm>
                <a:custGeom>
                  <a:rect b="b" l="l" r="r" t="t"/>
                  <a:pathLst>
                    <a:path extrusionOk="0" h="73328" w="78603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129606" y="912006"/>
                  <a:ext cx="2098275" cy="2037625"/>
                </a:xfrm>
                <a:custGeom>
                  <a:rect b="b" l="l" r="r" t="t"/>
                  <a:pathLst>
                    <a:path extrusionOk="0" h="81505" w="83931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404050" y="143547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195950" y="81712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098175" y="2916400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2439425" y="3331325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8" name="Google Shape;328;p11"/>
          <p:cNvSpPr txBox="1"/>
          <p:nvPr>
            <p:ph idx="1" type="subTitle"/>
          </p:nvPr>
        </p:nvSpPr>
        <p:spPr>
          <a:xfrm>
            <a:off x="937626" y="3040503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1"/>
          <p:cNvSpPr txBox="1"/>
          <p:nvPr>
            <p:ph idx="2" type="subTitle"/>
          </p:nvPr>
        </p:nvSpPr>
        <p:spPr>
          <a:xfrm>
            <a:off x="3484347" y="3040503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1"/>
          <p:cNvSpPr txBox="1"/>
          <p:nvPr>
            <p:ph idx="3" type="subTitle"/>
          </p:nvPr>
        </p:nvSpPr>
        <p:spPr>
          <a:xfrm>
            <a:off x="6031074" y="3040503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1"/>
          <p:cNvSpPr txBox="1"/>
          <p:nvPr>
            <p:ph idx="4" type="subTitle"/>
          </p:nvPr>
        </p:nvSpPr>
        <p:spPr>
          <a:xfrm>
            <a:off x="937625" y="2585926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11"/>
          <p:cNvSpPr txBox="1"/>
          <p:nvPr>
            <p:ph idx="5" type="subTitle"/>
          </p:nvPr>
        </p:nvSpPr>
        <p:spPr>
          <a:xfrm>
            <a:off x="3484350" y="2585926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" name="Google Shape;333;p11"/>
          <p:cNvSpPr txBox="1"/>
          <p:nvPr>
            <p:ph idx="6" type="subTitle"/>
          </p:nvPr>
        </p:nvSpPr>
        <p:spPr>
          <a:xfrm>
            <a:off x="6031075" y="2585926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34" name="Google Shape;334;p11"/>
          <p:cNvGrpSpPr/>
          <p:nvPr/>
        </p:nvGrpSpPr>
        <p:grpSpPr>
          <a:xfrm>
            <a:off x="222711" y="169540"/>
            <a:ext cx="8698578" cy="4804419"/>
            <a:chOff x="222711" y="169540"/>
            <a:chExt cx="8698578" cy="4804419"/>
          </a:xfrm>
        </p:grpSpPr>
        <p:grpSp>
          <p:nvGrpSpPr>
            <p:cNvPr id="335" name="Google Shape;335;p11"/>
            <p:cNvGrpSpPr/>
            <p:nvPr/>
          </p:nvGrpSpPr>
          <p:grpSpPr>
            <a:xfrm>
              <a:off x="7793461" y="4902140"/>
              <a:ext cx="1127828" cy="71819"/>
              <a:chOff x="-230925" y="1276800"/>
              <a:chExt cx="1822900" cy="116100"/>
            </a:xfrm>
          </p:grpSpPr>
          <p:sp>
            <p:nvSpPr>
              <p:cNvPr id="336" name="Google Shape;336;p11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1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11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1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11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1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11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1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11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5" name="Google Shape;345;p11"/>
            <p:cNvGrpSpPr/>
            <p:nvPr/>
          </p:nvGrpSpPr>
          <p:grpSpPr>
            <a:xfrm>
              <a:off x="222711" y="169540"/>
              <a:ext cx="1127828" cy="71819"/>
              <a:chOff x="-230925" y="1276800"/>
              <a:chExt cx="1822900" cy="116100"/>
            </a:xfrm>
          </p:grpSpPr>
          <p:sp>
            <p:nvSpPr>
              <p:cNvPr id="346" name="Google Shape;346;p11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1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11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1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11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11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1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1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5" name="Google Shape;355;p11"/>
          <p:cNvGrpSpPr/>
          <p:nvPr/>
        </p:nvGrpSpPr>
        <p:grpSpPr>
          <a:xfrm>
            <a:off x="342273" y="1382651"/>
            <a:ext cx="8293840" cy="3512000"/>
            <a:chOff x="342273" y="1382651"/>
            <a:chExt cx="8293840" cy="3512000"/>
          </a:xfrm>
        </p:grpSpPr>
        <p:sp>
          <p:nvSpPr>
            <p:cNvPr id="356" name="Google Shape;356;p11"/>
            <p:cNvSpPr/>
            <p:nvPr/>
          </p:nvSpPr>
          <p:spPr>
            <a:xfrm>
              <a:off x="342273" y="13826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 rot="10800000">
              <a:off x="8558413" y="18983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359" name="Google Shape;359;p11"/>
          <p:cNvGrpSpPr/>
          <p:nvPr/>
        </p:nvGrpSpPr>
        <p:grpSpPr>
          <a:xfrm>
            <a:off x="-171942" y="-195628"/>
            <a:ext cx="9513775" cy="5504150"/>
            <a:chOff x="-171942" y="-195628"/>
            <a:chExt cx="9513775" cy="5504150"/>
          </a:xfrm>
        </p:grpSpPr>
        <p:sp>
          <p:nvSpPr>
            <p:cNvPr id="360" name="Google Shape;360;p11"/>
            <p:cNvSpPr/>
            <p:nvPr/>
          </p:nvSpPr>
          <p:spPr>
            <a:xfrm flipH="1" rot="10800000">
              <a:off x="-171942" y="2874622"/>
              <a:ext cx="2509200" cy="24339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 flipH="1">
              <a:off x="6832633" y="-195628"/>
              <a:ext cx="2509200" cy="24339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362" name="Google Shape;362;p11"/>
          <p:cNvGrpSpPr/>
          <p:nvPr/>
        </p:nvGrpSpPr>
        <p:grpSpPr>
          <a:xfrm>
            <a:off x="-37225" y="-53532"/>
            <a:ext cx="9244341" cy="5219957"/>
            <a:chOff x="-37225" y="-53532"/>
            <a:chExt cx="9244341" cy="5219957"/>
          </a:xfrm>
        </p:grpSpPr>
        <p:sp>
          <p:nvSpPr>
            <p:cNvPr id="363" name="Google Shape;363;p11"/>
            <p:cNvSpPr/>
            <p:nvPr/>
          </p:nvSpPr>
          <p:spPr>
            <a:xfrm flipH="1" rot="10800000">
              <a:off x="-37225" y="3941181"/>
              <a:ext cx="1542721" cy="122524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 flipH="1">
              <a:off x="7664395" y="-53532"/>
              <a:ext cx="1542721" cy="122524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12"/>
          <p:cNvSpPr txBox="1"/>
          <p:nvPr>
            <p:ph idx="1" type="subTitle"/>
          </p:nvPr>
        </p:nvSpPr>
        <p:spPr>
          <a:xfrm>
            <a:off x="1989363" y="209350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2"/>
          <p:cNvSpPr txBox="1"/>
          <p:nvPr>
            <p:ph idx="2" type="subTitle"/>
          </p:nvPr>
        </p:nvSpPr>
        <p:spPr>
          <a:xfrm>
            <a:off x="5176441" y="209350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2"/>
          <p:cNvSpPr txBox="1"/>
          <p:nvPr>
            <p:ph idx="3" type="subTitle"/>
          </p:nvPr>
        </p:nvSpPr>
        <p:spPr>
          <a:xfrm>
            <a:off x="1989363" y="352690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2"/>
          <p:cNvSpPr txBox="1"/>
          <p:nvPr>
            <p:ph idx="4" type="subTitle"/>
          </p:nvPr>
        </p:nvSpPr>
        <p:spPr>
          <a:xfrm>
            <a:off x="5176441" y="352690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12"/>
          <p:cNvSpPr txBox="1"/>
          <p:nvPr>
            <p:ph idx="5" type="subTitle"/>
          </p:nvPr>
        </p:nvSpPr>
        <p:spPr>
          <a:xfrm>
            <a:off x="1989375" y="1698675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3" name="Google Shape;373;p12"/>
          <p:cNvSpPr txBox="1"/>
          <p:nvPr>
            <p:ph idx="6" type="subTitle"/>
          </p:nvPr>
        </p:nvSpPr>
        <p:spPr>
          <a:xfrm>
            <a:off x="1989375" y="3132075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4" name="Google Shape;374;p12"/>
          <p:cNvSpPr txBox="1"/>
          <p:nvPr>
            <p:ph idx="7" type="subTitle"/>
          </p:nvPr>
        </p:nvSpPr>
        <p:spPr>
          <a:xfrm>
            <a:off x="5176450" y="1698675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5" name="Google Shape;375;p12"/>
          <p:cNvSpPr txBox="1"/>
          <p:nvPr>
            <p:ph idx="8" type="subTitle"/>
          </p:nvPr>
        </p:nvSpPr>
        <p:spPr>
          <a:xfrm>
            <a:off x="5176450" y="3132075"/>
            <a:ext cx="1978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76" name="Google Shape;376;p12"/>
          <p:cNvGrpSpPr/>
          <p:nvPr/>
        </p:nvGrpSpPr>
        <p:grpSpPr>
          <a:xfrm>
            <a:off x="795973" y="256776"/>
            <a:ext cx="7882340" cy="4690625"/>
            <a:chOff x="795973" y="256776"/>
            <a:chExt cx="7882340" cy="4690625"/>
          </a:xfrm>
        </p:grpSpPr>
        <p:sp>
          <p:nvSpPr>
            <p:cNvPr id="377" name="Google Shape;377;p12"/>
            <p:cNvSpPr/>
            <p:nvPr/>
          </p:nvSpPr>
          <p:spPr>
            <a:xfrm>
              <a:off x="795973" y="28808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1402073" y="2567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5732573" y="48697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 rot="10800000">
              <a:off x="8600613" y="2304445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381" name="Google Shape;381;p12"/>
          <p:cNvGrpSpPr/>
          <p:nvPr/>
        </p:nvGrpSpPr>
        <p:grpSpPr>
          <a:xfrm rot="10800000">
            <a:off x="8487318" y="4095345"/>
            <a:ext cx="438336" cy="939067"/>
            <a:chOff x="327075" y="263775"/>
            <a:chExt cx="576228" cy="1234478"/>
          </a:xfrm>
        </p:grpSpPr>
        <p:sp>
          <p:nvSpPr>
            <p:cNvPr id="382" name="Google Shape;382;p12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5" name="Google Shape;385;p12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6" name="Google Shape;386;p12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7" name="Google Shape;387;p12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393" name="Google Shape;393;p12"/>
          <p:cNvGrpSpPr/>
          <p:nvPr/>
        </p:nvGrpSpPr>
        <p:grpSpPr>
          <a:xfrm>
            <a:off x="-1" y="0"/>
            <a:ext cx="9165378" cy="5143500"/>
            <a:chOff x="-1" y="0"/>
            <a:chExt cx="9165378" cy="5143500"/>
          </a:xfrm>
        </p:grpSpPr>
        <p:sp>
          <p:nvSpPr>
            <p:cNvPr id="394" name="Google Shape;394;p12"/>
            <p:cNvSpPr/>
            <p:nvPr/>
          </p:nvSpPr>
          <p:spPr>
            <a:xfrm flipH="1">
              <a:off x="6914274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 flipH="1" rot="10800000">
              <a:off x="-1" y="455225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12"/>
          <p:cNvGrpSpPr/>
          <p:nvPr/>
        </p:nvGrpSpPr>
        <p:grpSpPr>
          <a:xfrm>
            <a:off x="327083" y="780839"/>
            <a:ext cx="8425653" cy="3632119"/>
            <a:chOff x="327083" y="780839"/>
            <a:chExt cx="8425653" cy="3632119"/>
          </a:xfrm>
        </p:grpSpPr>
        <p:grpSp>
          <p:nvGrpSpPr>
            <p:cNvPr id="397" name="Google Shape;397;p12"/>
            <p:cNvGrpSpPr/>
            <p:nvPr/>
          </p:nvGrpSpPr>
          <p:grpSpPr>
            <a:xfrm flipH="1">
              <a:off x="7624908" y="780839"/>
              <a:ext cx="1127828" cy="71819"/>
              <a:chOff x="-230925" y="1276800"/>
              <a:chExt cx="1822900" cy="116100"/>
            </a:xfrm>
          </p:grpSpPr>
          <p:sp>
            <p:nvSpPr>
              <p:cNvPr id="398" name="Google Shape;398;p12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12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2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2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2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2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2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2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2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12"/>
            <p:cNvGrpSpPr/>
            <p:nvPr/>
          </p:nvGrpSpPr>
          <p:grpSpPr>
            <a:xfrm flipH="1">
              <a:off x="327083" y="4341139"/>
              <a:ext cx="1127828" cy="71819"/>
              <a:chOff x="-230925" y="1276800"/>
              <a:chExt cx="1822900" cy="116100"/>
            </a:xfrm>
          </p:grpSpPr>
          <p:sp>
            <p:nvSpPr>
              <p:cNvPr id="408" name="Google Shape;408;p12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2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2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2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2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2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2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2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2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0" name="Google Shape;420;p13"/>
          <p:cNvSpPr txBox="1"/>
          <p:nvPr>
            <p:ph idx="1" type="subTitle"/>
          </p:nvPr>
        </p:nvSpPr>
        <p:spPr>
          <a:xfrm>
            <a:off x="1112600" y="2094873"/>
            <a:ext cx="1975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3"/>
          <p:cNvSpPr txBox="1"/>
          <p:nvPr>
            <p:ph idx="2" type="subTitle"/>
          </p:nvPr>
        </p:nvSpPr>
        <p:spPr>
          <a:xfrm>
            <a:off x="3582448" y="2094873"/>
            <a:ext cx="1975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13"/>
          <p:cNvSpPr txBox="1"/>
          <p:nvPr>
            <p:ph idx="3" type="subTitle"/>
          </p:nvPr>
        </p:nvSpPr>
        <p:spPr>
          <a:xfrm>
            <a:off x="2147375" y="3604473"/>
            <a:ext cx="1975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3"/>
          <p:cNvSpPr txBox="1"/>
          <p:nvPr>
            <p:ph idx="4" type="subTitle"/>
          </p:nvPr>
        </p:nvSpPr>
        <p:spPr>
          <a:xfrm>
            <a:off x="6052297" y="2094873"/>
            <a:ext cx="1975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13"/>
          <p:cNvSpPr txBox="1"/>
          <p:nvPr>
            <p:ph idx="5" type="subTitle"/>
          </p:nvPr>
        </p:nvSpPr>
        <p:spPr>
          <a:xfrm>
            <a:off x="4916047" y="3604473"/>
            <a:ext cx="1975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13"/>
          <p:cNvSpPr txBox="1"/>
          <p:nvPr>
            <p:ph idx="6" type="subTitle"/>
          </p:nvPr>
        </p:nvSpPr>
        <p:spPr>
          <a:xfrm>
            <a:off x="1111100" y="1765302"/>
            <a:ext cx="1978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13"/>
          <p:cNvSpPr txBox="1"/>
          <p:nvPr>
            <p:ph idx="7" type="subTitle"/>
          </p:nvPr>
        </p:nvSpPr>
        <p:spPr>
          <a:xfrm>
            <a:off x="3580948" y="1765302"/>
            <a:ext cx="1978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7" name="Google Shape;427;p13"/>
          <p:cNvSpPr txBox="1"/>
          <p:nvPr>
            <p:ph idx="8" type="subTitle"/>
          </p:nvPr>
        </p:nvSpPr>
        <p:spPr>
          <a:xfrm>
            <a:off x="6050797" y="1765302"/>
            <a:ext cx="1978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13"/>
          <p:cNvSpPr txBox="1"/>
          <p:nvPr>
            <p:ph idx="9" type="subTitle"/>
          </p:nvPr>
        </p:nvSpPr>
        <p:spPr>
          <a:xfrm>
            <a:off x="2145875" y="3273675"/>
            <a:ext cx="1978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9" name="Google Shape;429;p13"/>
          <p:cNvSpPr txBox="1"/>
          <p:nvPr>
            <p:ph idx="13" type="subTitle"/>
          </p:nvPr>
        </p:nvSpPr>
        <p:spPr>
          <a:xfrm>
            <a:off x="4914547" y="3273675"/>
            <a:ext cx="1978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30" name="Google Shape;430;p13"/>
          <p:cNvGrpSpPr/>
          <p:nvPr/>
        </p:nvGrpSpPr>
        <p:grpSpPr>
          <a:xfrm>
            <a:off x="307698" y="232214"/>
            <a:ext cx="8528603" cy="4687194"/>
            <a:chOff x="307698" y="232214"/>
            <a:chExt cx="8528603" cy="4687194"/>
          </a:xfrm>
        </p:grpSpPr>
        <p:grpSp>
          <p:nvGrpSpPr>
            <p:cNvPr id="431" name="Google Shape;431;p13"/>
            <p:cNvGrpSpPr/>
            <p:nvPr/>
          </p:nvGrpSpPr>
          <p:grpSpPr>
            <a:xfrm>
              <a:off x="307698" y="232214"/>
              <a:ext cx="1127828" cy="71819"/>
              <a:chOff x="-230925" y="1276800"/>
              <a:chExt cx="1822900" cy="116100"/>
            </a:xfrm>
          </p:grpSpPr>
          <p:sp>
            <p:nvSpPr>
              <p:cNvPr id="432" name="Google Shape;432;p13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1" name="Google Shape;441;p13"/>
            <p:cNvGrpSpPr/>
            <p:nvPr/>
          </p:nvGrpSpPr>
          <p:grpSpPr>
            <a:xfrm>
              <a:off x="7708473" y="4847589"/>
              <a:ext cx="1127828" cy="71819"/>
              <a:chOff x="-230925" y="1276800"/>
              <a:chExt cx="1822900" cy="116100"/>
            </a:xfrm>
          </p:grpSpPr>
          <p:sp>
            <p:nvSpPr>
              <p:cNvPr id="442" name="Google Shape;442;p13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" name="Google Shape;451;p13"/>
          <p:cNvGrpSpPr/>
          <p:nvPr/>
        </p:nvGrpSpPr>
        <p:grpSpPr>
          <a:xfrm>
            <a:off x="511123" y="367326"/>
            <a:ext cx="8211150" cy="4555019"/>
            <a:chOff x="511123" y="367326"/>
            <a:chExt cx="8211150" cy="4555019"/>
          </a:xfrm>
        </p:grpSpPr>
        <p:sp>
          <p:nvSpPr>
            <p:cNvPr id="452" name="Google Shape;452;p13"/>
            <p:cNvSpPr/>
            <p:nvPr/>
          </p:nvSpPr>
          <p:spPr>
            <a:xfrm>
              <a:off x="511123" y="27257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792448" y="36732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8644573" y="28545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 rot="10800000">
              <a:off x="5974588" y="4844645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456" name="Google Shape;456;p13"/>
          <p:cNvGrpSpPr/>
          <p:nvPr/>
        </p:nvGrpSpPr>
        <p:grpSpPr>
          <a:xfrm flipH="1">
            <a:off x="8190471" y="155905"/>
            <a:ext cx="2383606" cy="2130790"/>
            <a:chOff x="2439425" y="817125"/>
            <a:chExt cx="2884325" cy="2578400"/>
          </a:xfrm>
        </p:grpSpPr>
        <p:sp>
          <p:nvSpPr>
            <p:cNvPr id="457" name="Google Shape;457;p13"/>
            <p:cNvSpPr/>
            <p:nvPr/>
          </p:nvSpPr>
          <p:spPr>
            <a:xfrm>
              <a:off x="2468875" y="1532500"/>
              <a:ext cx="1965075" cy="1833200"/>
            </a:xfrm>
            <a:custGeom>
              <a:rect b="b" l="l" r="r" t="t"/>
              <a:pathLst>
                <a:path extrusionOk="0" h="73328" w="78603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8" name="Google Shape;458;p13"/>
            <p:cNvSpPr/>
            <p:nvPr/>
          </p:nvSpPr>
          <p:spPr>
            <a:xfrm>
              <a:off x="3129606" y="912006"/>
              <a:ext cx="2098275" cy="2037625"/>
            </a:xfrm>
            <a:custGeom>
              <a:rect b="b" l="l" r="r" t="t"/>
              <a:pathLst>
                <a:path extrusionOk="0" h="81505" w="83931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9" name="Google Shape;459;p13"/>
            <p:cNvSpPr/>
            <p:nvPr/>
          </p:nvSpPr>
          <p:spPr>
            <a:xfrm>
              <a:off x="4404050" y="143547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5195950" y="81712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3098175" y="2916400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439425" y="3331325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6" name="Google Shape;466;p14"/>
          <p:cNvSpPr txBox="1"/>
          <p:nvPr>
            <p:ph idx="1" type="subTitle"/>
          </p:nvPr>
        </p:nvSpPr>
        <p:spPr>
          <a:xfrm>
            <a:off x="1112600" y="2094873"/>
            <a:ext cx="1975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14"/>
          <p:cNvSpPr txBox="1"/>
          <p:nvPr>
            <p:ph idx="2" type="subTitle"/>
          </p:nvPr>
        </p:nvSpPr>
        <p:spPr>
          <a:xfrm>
            <a:off x="3582448" y="2094873"/>
            <a:ext cx="1975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14"/>
          <p:cNvSpPr txBox="1"/>
          <p:nvPr>
            <p:ph idx="3" type="subTitle"/>
          </p:nvPr>
        </p:nvSpPr>
        <p:spPr>
          <a:xfrm>
            <a:off x="1112600" y="3375873"/>
            <a:ext cx="1975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14"/>
          <p:cNvSpPr txBox="1"/>
          <p:nvPr>
            <p:ph idx="4" type="subTitle"/>
          </p:nvPr>
        </p:nvSpPr>
        <p:spPr>
          <a:xfrm>
            <a:off x="3582448" y="3375873"/>
            <a:ext cx="1975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4"/>
          <p:cNvSpPr txBox="1"/>
          <p:nvPr>
            <p:ph idx="5" type="subTitle"/>
          </p:nvPr>
        </p:nvSpPr>
        <p:spPr>
          <a:xfrm>
            <a:off x="6052297" y="2094873"/>
            <a:ext cx="1975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14"/>
          <p:cNvSpPr txBox="1"/>
          <p:nvPr>
            <p:ph idx="6" type="subTitle"/>
          </p:nvPr>
        </p:nvSpPr>
        <p:spPr>
          <a:xfrm>
            <a:off x="6052297" y="3375873"/>
            <a:ext cx="1975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4"/>
          <p:cNvSpPr txBox="1"/>
          <p:nvPr>
            <p:ph idx="7" type="subTitle"/>
          </p:nvPr>
        </p:nvSpPr>
        <p:spPr>
          <a:xfrm>
            <a:off x="1111100" y="1765302"/>
            <a:ext cx="1978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3" name="Google Shape;473;p14"/>
          <p:cNvSpPr txBox="1"/>
          <p:nvPr>
            <p:ph idx="8" type="subTitle"/>
          </p:nvPr>
        </p:nvSpPr>
        <p:spPr>
          <a:xfrm>
            <a:off x="3580948" y="1765302"/>
            <a:ext cx="1978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4" name="Google Shape;474;p14"/>
          <p:cNvSpPr txBox="1"/>
          <p:nvPr>
            <p:ph idx="9" type="subTitle"/>
          </p:nvPr>
        </p:nvSpPr>
        <p:spPr>
          <a:xfrm>
            <a:off x="6050797" y="1765302"/>
            <a:ext cx="1978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5" name="Google Shape;475;p14"/>
          <p:cNvSpPr txBox="1"/>
          <p:nvPr>
            <p:ph idx="13" type="subTitle"/>
          </p:nvPr>
        </p:nvSpPr>
        <p:spPr>
          <a:xfrm>
            <a:off x="1111100" y="3045075"/>
            <a:ext cx="1978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6" name="Google Shape;476;p14"/>
          <p:cNvSpPr txBox="1"/>
          <p:nvPr>
            <p:ph idx="14" type="subTitle"/>
          </p:nvPr>
        </p:nvSpPr>
        <p:spPr>
          <a:xfrm>
            <a:off x="3580948" y="3045075"/>
            <a:ext cx="1978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7" name="Google Shape;477;p14"/>
          <p:cNvSpPr txBox="1"/>
          <p:nvPr>
            <p:ph idx="15" type="subTitle"/>
          </p:nvPr>
        </p:nvSpPr>
        <p:spPr>
          <a:xfrm>
            <a:off x="6050797" y="3045075"/>
            <a:ext cx="1978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8" name="Google Shape;478;p14"/>
          <p:cNvSpPr/>
          <p:nvPr/>
        </p:nvSpPr>
        <p:spPr>
          <a:xfrm rot="10800000">
            <a:off x="6944953" y="3386804"/>
            <a:ext cx="2225198" cy="176724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p14"/>
          <p:cNvCxnSpPr/>
          <p:nvPr/>
        </p:nvCxnSpPr>
        <p:spPr>
          <a:xfrm flipH="1">
            <a:off x="7288275" y="3437275"/>
            <a:ext cx="2004600" cy="200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</p:cxnSp>
      <p:grpSp>
        <p:nvGrpSpPr>
          <p:cNvPr id="480" name="Google Shape;480;p14"/>
          <p:cNvGrpSpPr/>
          <p:nvPr/>
        </p:nvGrpSpPr>
        <p:grpSpPr>
          <a:xfrm>
            <a:off x="277800" y="301263"/>
            <a:ext cx="175075" cy="2067598"/>
            <a:chOff x="8612875" y="179969"/>
            <a:chExt cx="175075" cy="2067598"/>
          </a:xfrm>
        </p:grpSpPr>
        <p:pic>
          <p:nvPicPr>
            <p:cNvPr id="481" name="Google Shape;481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8149012" y="643832"/>
              <a:ext cx="1102801" cy="175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Google Shape;48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8149012" y="1608629"/>
              <a:ext cx="1102801" cy="175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" name="Google Shape;483;p14"/>
          <p:cNvGrpSpPr/>
          <p:nvPr/>
        </p:nvGrpSpPr>
        <p:grpSpPr>
          <a:xfrm>
            <a:off x="375173" y="259101"/>
            <a:ext cx="8537025" cy="4592650"/>
            <a:chOff x="375173" y="259101"/>
            <a:chExt cx="8537025" cy="4592650"/>
          </a:xfrm>
        </p:grpSpPr>
        <p:sp>
          <p:nvSpPr>
            <p:cNvPr id="484" name="Google Shape;484;p14"/>
            <p:cNvSpPr/>
            <p:nvPr/>
          </p:nvSpPr>
          <p:spPr>
            <a:xfrm>
              <a:off x="8834498" y="98162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375173" y="34372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1648423" y="2591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5842748" y="47740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15"/>
          <p:cNvSpPr txBox="1"/>
          <p:nvPr>
            <p:ph type="title"/>
          </p:nvPr>
        </p:nvSpPr>
        <p:spPr>
          <a:xfrm>
            <a:off x="1969250" y="1783075"/>
            <a:ext cx="5205300" cy="15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91" name="Google Shape;491;p15"/>
          <p:cNvGrpSpPr/>
          <p:nvPr/>
        </p:nvGrpSpPr>
        <p:grpSpPr>
          <a:xfrm>
            <a:off x="635523" y="427901"/>
            <a:ext cx="8065650" cy="4435628"/>
            <a:chOff x="635523" y="427901"/>
            <a:chExt cx="8065650" cy="4435628"/>
          </a:xfrm>
        </p:grpSpPr>
        <p:sp>
          <p:nvSpPr>
            <p:cNvPr id="492" name="Google Shape;492;p15"/>
            <p:cNvSpPr/>
            <p:nvPr/>
          </p:nvSpPr>
          <p:spPr>
            <a:xfrm rot="10800000">
              <a:off x="1575003" y="47858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8623473" y="17412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635523" y="33601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729223" y="427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497" name="Google Shape;497;p15"/>
          <p:cNvGrpSpPr/>
          <p:nvPr/>
        </p:nvGrpSpPr>
        <p:grpSpPr>
          <a:xfrm>
            <a:off x="-525028" y="-182307"/>
            <a:ext cx="3482828" cy="3487160"/>
            <a:chOff x="-525028" y="-182307"/>
            <a:chExt cx="3482828" cy="3487160"/>
          </a:xfrm>
        </p:grpSpPr>
        <p:sp>
          <p:nvSpPr>
            <p:cNvPr id="498" name="Google Shape;498;p15"/>
            <p:cNvSpPr/>
            <p:nvPr/>
          </p:nvSpPr>
          <p:spPr>
            <a:xfrm>
              <a:off x="-120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141891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>
              <a:off x="-456125" y="98856"/>
              <a:ext cx="3153725" cy="940604"/>
              <a:chOff x="-104552" y="1952776"/>
              <a:chExt cx="5543549" cy="1653374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5"/>
            <p:cNvGrpSpPr/>
            <p:nvPr/>
          </p:nvGrpSpPr>
          <p:grpSpPr>
            <a:xfrm rot="10800000">
              <a:off x="-525028" y="902304"/>
              <a:ext cx="2588196" cy="2402549"/>
              <a:chOff x="5398760" y="2293721"/>
              <a:chExt cx="2953888" cy="2742009"/>
            </a:xfrm>
          </p:grpSpPr>
          <p:sp>
            <p:nvSpPr>
              <p:cNvPr id="507" name="Google Shape;507;p15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0" name="Google Shape;510;p15"/>
          <p:cNvGrpSpPr/>
          <p:nvPr/>
        </p:nvGrpSpPr>
        <p:grpSpPr>
          <a:xfrm>
            <a:off x="6130736" y="1867473"/>
            <a:ext cx="3499167" cy="3536830"/>
            <a:chOff x="6130736" y="1867473"/>
            <a:chExt cx="3499167" cy="3536830"/>
          </a:xfrm>
        </p:grpSpPr>
        <p:sp>
          <p:nvSpPr>
            <p:cNvPr id="511" name="Google Shape;511;p15"/>
            <p:cNvSpPr/>
            <p:nvPr/>
          </p:nvSpPr>
          <p:spPr>
            <a:xfrm rot="10800000">
              <a:off x="6130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12" name="Google Shape;512;p15"/>
            <p:cNvSpPr/>
            <p:nvPr/>
          </p:nvSpPr>
          <p:spPr>
            <a:xfrm rot="10800000">
              <a:off x="7338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3" name="Google Shape;513;p15"/>
            <p:cNvGrpSpPr/>
            <p:nvPr/>
          </p:nvGrpSpPr>
          <p:grpSpPr>
            <a:xfrm rot="10800000">
              <a:off x="6446400" y="3922931"/>
              <a:ext cx="3153725" cy="940604"/>
              <a:chOff x="-104552" y="1952776"/>
              <a:chExt cx="5543549" cy="1653374"/>
            </a:xfrm>
          </p:grpSpPr>
          <p:sp>
            <p:nvSpPr>
              <p:cNvPr id="514" name="Google Shape;514;p15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9" name="Google Shape;519;p15"/>
            <p:cNvGrpSpPr/>
            <p:nvPr/>
          </p:nvGrpSpPr>
          <p:grpSpPr>
            <a:xfrm>
              <a:off x="7041707" y="1867473"/>
              <a:ext cx="2588196" cy="2402549"/>
              <a:chOff x="5398760" y="2293721"/>
              <a:chExt cx="2953888" cy="2742009"/>
            </a:xfrm>
          </p:grpSpPr>
          <p:sp>
            <p:nvSpPr>
              <p:cNvPr id="520" name="Google Shape;520;p15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3921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3921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3921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6"/>
          <p:cNvSpPr txBox="1"/>
          <p:nvPr>
            <p:ph type="title"/>
          </p:nvPr>
        </p:nvSpPr>
        <p:spPr>
          <a:xfrm>
            <a:off x="2956750" y="1732550"/>
            <a:ext cx="48408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6" name="Google Shape;526;p16"/>
          <p:cNvSpPr txBox="1"/>
          <p:nvPr>
            <p:ph idx="2" type="title"/>
          </p:nvPr>
        </p:nvSpPr>
        <p:spPr>
          <a:xfrm>
            <a:off x="1346450" y="2014767"/>
            <a:ext cx="1445100" cy="12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7" name="Google Shape;527;p16"/>
          <p:cNvSpPr txBox="1"/>
          <p:nvPr>
            <p:ph idx="1" type="subTitle"/>
          </p:nvPr>
        </p:nvSpPr>
        <p:spPr>
          <a:xfrm>
            <a:off x="2956750" y="3035925"/>
            <a:ext cx="4840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8" name="Google Shape;528;p16"/>
          <p:cNvGrpSpPr/>
          <p:nvPr/>
        </p:nvGrpSpPr>
        <p:grpSpPr>
          <a:xfrm>
            <a:off x="422075" y="272938"/>
            <a:ext cx="8358174" cy="4649750"/>
            <a:chOff x="422075" y="272938"/>
            <a:chExt cx="8358174" cy="4649750"/>
          </a:xfrm>
        </p:grpSpPr>
        <p:pic>
          <p:nvPicPr>
            <p:cNvPr id="529" name="Google Shape;52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422075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772750" y="460398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" name="Google Shape;531;p16"/>
          <p:cNvGrpSpPr/>
          <p:nvPr/>
        </p:nvGrpSpPr>
        <p:grpSpPr>
          <a:xfrm>
            <a:off x="422073" y="438451"/>
            <a:ext cx="8310180" cy="4265600"/>
            <a:chOff x="422073" y="438451"/>
            <a:chExt cx="8310180" cy="4265600"/>
          </a:xfrm>
        </p:grpSpPr>
        <p:sp>
          <p:nvSpPr>
            <p:cNvPr id="532" name="Google Shape;532;p16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36" name="Google Shape;536;p16"/>
          <p:cNvGrpSpPr/>
          <p:nvPr/>
        </p:nvGrpSpPr>
        <p:grpSpPr>
          <a:xfrm>
            <a:off x="-347226" y="2682610"/>
            <a:ext cx="3429974" cy="2460899"/>
            <a:chOff x="-347226" y="2682610"/>
            <a:chExt cx="3429974" cy="2460899"/>
          </a:xfrm>
        </p:grpSpPr>
        <p:sp>
          <p:nvSpPr>
            <p:cNvPr id="537" name="Google Shape;537;p16"/>
            <p:cNvSpPr/>
            <p:nvPr/>
          </p:nvSpPr>
          <p:spPr>
            <a:xfrm flipH="1" rot="10800000">
              <a:off x="-15828" y="2682610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 flipH="1" rot="10800000">
              <a:off x="-1" y="4552256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9" name="Google Shape;539;p16"/>
            <p:cNvGrpSpPr/>
            <p:nvPr/>
          </p:nvGrpSpPr>
          <p:grpSpPr>
            <a:xfrm flipH="1" rot="10800000">
              <a:off x="-347226" y="3528820"/>
              <a:ext cx="3153725" cy="940604"/>
              <a:chOff x="-104552" y="1952776"/>
              <a:chExt cx="5543549" cy="1653374"/>
            </a:xfrm>
          </p:grpSpPr>
          <p:sp>
            <p:nvSpPr>
              <p:cNvPr id="540" name="Google Shape;540;p16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5" name="Google Shape;545;p16"/>
          <p:cNvGrpSpPr/>
          <p:nvPr/>
        </p:nvGrpSpPr>
        <p:grpSpPr>
          <a:xfrm>
            <a:off x="6071578" y="-3"/>
            <a:ext cx="3429974" cy="2460899"/>
            <a:chOff x="6071578" y="-3"/>
            <a:chExt cx="3429974" cy="2460899"/>
          </a:xfrm>
        </p:grpSpPr>
        <p:sp>
          <p:nvSpPr>
            <p:cNvPr id="546" name="Google Shape;546;p16"/>
            <p:cNvSpPr/>
            <p:nvPr/>
          </p:nvSpPr>
          <p:spPr>
            <a:xfrm flipH="1">
              <a:off x="607157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 flipH="1">
              <a:off x="6903224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16"/>
            <p:cNvGrpSpPr/>
            <p:nvPr/>
          </p:nvGrpSpPr>
          <p:grpSpPr>
            <a:xfrm flipH="1">
              <a:off x="6347827" y="674081"/>
              <a:ext cx="3153725" cy="940604"/>
              <a:chOff x="-104552" y="1952776"/>
              <a:chExt cx="5543549" cy="1653374"/>
            </a:xfrm>
          </p:grpSpPr>
          <p:sp>
            <p:nvSpPr>
              <p:cNvPr id="549" name="Google Shape;549;p16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17"/>
          <p:cNvSpPr txBox="1"/>
          <p:nvPr>
            <p:ph type="title"/>
          </p:nvPr>
        </p:nvSpPr>
        <p:spPr>
          <a:xfrm>
            <a:off x="1911000" y="3100300"/>
            <a:ext cx="5322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7" name="Google Shape;557;p17"/>
          <p:cNvSpPr txBox="1"/>
          <p:nvPr>
            <p:ph idx="1" type="subTitle"/>
          </p:nvPr>
        </p:nvSpPr>
        <p:spPr>
          <a:xfrm>
            <a:off x="1621400" y="1511325"/>
            <a:ext cx="59013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58" name="Google Shape;558;p17"/>
          <p:cNvGrpSpPr/>
          <p:nvPr/>
        </p:nvGrpSpPr>
        <p:grpSpPr>
          <a:xfrm>
            <a:off x="327123" y="360751"/>
            <a:ext cx="8468455" cy="4330950"/>
            <a:chOff x="327123" y="360751"/>
            <a:chExt cx="8468455" cy="4330950"/>
          </a:xfrm>
        </p:grpSpPr>
        <p:sp>
          <p:nvSpPr>
            <p:cNvPr id="559" name="Google Shape;559;p17"/>
            <p:cNvSpPr/>
            <p:nvPr/>
          </p:nvSpPr>
          <p:spPr>
            <a:xfrm rot="10800000">
              <a:off x="8717878" y="188697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7377208" y="360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327123" y="3022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2708793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3472688" y="46140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64" name="Google Shape;564;p17"/>
          <p:cNvGrpSpPr/>
          <p:nvPr/>
        </p:nvGrpSpPr>
        <p:grpSpPr>
          <a:xfrm>
            <a:off x="-177062" y="-182307"/>
            <a:ext cx="3134862" cy="3091407"/>
            <a:chOff x="-177062" y="-182307"/>
            <a:chExt cx="3134862" cy="3091407"/>
          </a:xfrm>
        </p:grpSpPr>
        <p:sp>
          <p:nvSpPr>
            <p:cNvPr id="565" name="Google Shape;565;p17"/>
            <p:cNvSpPr/>
            <p:nvPr/>
          </p:nvSpPr>
          <p:spPr>
            <a:xfrm>
              <a:off x="-120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141891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7" name="Google Shape;567;p17"/>
            <p:cNvGrpSpPr/>
            <p:nvPr/>
          </p:nvGrpSpPr>
          <p:grpSpPr>
            <a:xfrm>
              <a:off x="-177062" y="9"/>
              <a:ext cx="2454681" cy="2278610"/>
              <a:chOff x="5398760" y="2293721"/>
              <a:chExt cx="2953888" cy="2742009"/>
            </a:xfrm>
          </p:grpSpPr>
          <p:sp>
            <p:nvSpPr>
              <p:cNvPr id="568" name="Google Shape;568;p17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3921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3921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7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3921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1" name="Google Shape;571;p17"/>
            <p:cNvGrpSpPr/>
            <p:nvPr/>
          </p:nvGrpSpPr>
          <p:grpSpPr>
            <a:xfrm>
              <a:off x="250881" y="187584"/>
              <a:ext cx="438336" cy="939067"/>
              <a:chOff x="327075" y="263775"/>
              <a:chExt cx="576228" cy="1234478"/>
            </a:xfrm>
          </p:grpSpPr>
          <p:sp>
            <p:nvSpPr>
              <p:cNvPr id="572" name="Google Shape;572;p17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3" name="Google Shape;573;p17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4" name="Google Shape;574;p17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5" name="Google Shape;575;p17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6" name="Google Shape;576;p17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7" name="Google Shape;577;p17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8" name="Google Shape;578;p17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9" name="Google Shape;579;p17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0" name="Google Shape;580;p17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1" name="Google Shape;581;p17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2" name="Google Shape;582;p17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583" name="Google Shape;583;p17"/>
          <p:cNvGrpSpPr/>
          <p:nvPr/>
        </p:nvGrpSpPr>
        <p:grpSpPr>
          <a:xfrm>
            <a:off x="6130736" y="2312896"/>
            <a:ext cx="3190326" cy="3091407"/>
            <a:chOff x="6130736" y="2312896"/>
            <a:chExt cx="3190326" cy="3091407"/>
          </a:xfrm>
        </p:grpSpPr>
        <p:sp>
          <p:nvSpPr>
            <p:cNvPr id="584" name="Google Shape;584;p17"/>
            <p:cNvSpPr/>
            <p:nvPr/>
          </p:nvSpPr>
          <p:spPr>
            <a:xfrm rot="10800000">
              <a:off x="6130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 rot="10800000">
              <a:off x="7338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6" name="Google Shape;586;p17"/>
            <p:cNvGrpSpPr/>
            <p:nvPr/>
          </p:nvGrpSpPr>
          <p:grpSpPr>
            <a:xfrm rot="10800000">
              <a:off x="6866381" y="2915056"/>
              <a:ext cx="2454681" cy="2278610"/>
              <a:chOff x="5398760" y="2293721"/>
              <a:chExt cx="2953888" cy="2742009"/>
            </a:xfrm>
          </p:grpSpPr>
          <p:sp>
            <p:nvSpPr>
              <p:cNvPr id="587" name="Google Shape;587;p17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0" name="Google Shape;590;p17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591" name="Google Shape;591;p17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2" name="Google Shape;592;p17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5" name="Google Shape;595;p17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6" name="Google Shape;596;p17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8"/>
          <p:cNvSpPr/>
          <p:nvPr>
            <p:ph idx="2" type="pic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18"/>
          <p:cNvSpPr txBox="1"/>
          <p:nvPr>
            <p:ph type="title"/>
          </p:nvPr>
        </p:nvSpPr>
        <p:spPr>
          <a:xfrm>
            <a:off x="720000" y="3919600"/>
            <a:ext cx="7704000" cy="53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19"/>
          <p:cNvSpPr txBox="1"/>
          <p:nvPr>
            <p:ph type="title"/>
          </p:nvPr>
        </p:nvSpPr>
        <p:spPr>
          <a:xfrm>
            <a:off x="1022038" y="1232075"/>
            <a:ext cx="34371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8" name="Google Shape;608;p19"/>
          <p:cNvSpPr txBox="1"/>
          <p:nvPr>
            <p:ph idx="1" type="subTitle"/>
          </p:nvPr>
        </p:nvSpPr>
        <p:spPr>
          <a:xfrm>
            <a:off x="1022038" y="3042325"/>
            <a:ext cx="3437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19"/>
          <p:cNvSpPr/>
          <p:nvPr>
            <p:ph idx="2" type="pic"/>
          </p:nvPr>
        </p:nvSpPr>
        <p:spPr>
          <a:xfrm>
            <a:off x="4847538" y="981225"/>
            <a:ext cx="3274500" cy="31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19"/>
          <p:cNvSpPr/>
          <p:nvPr/>
        </p:nvSpPr>
        <p:spPr>
          <a:xfrm rot="10800000">
            <a:off x="6104572" y="2682610"/>
            <a:ext cx="3098576" cy="2460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9"/>
          <p:cNvSpPr/>
          <p:nvPr/>
        </p:nvSpPr>
        <p:spPr>
          <a:xfrm rot="10800000">
            <a:off x="6936219" y="4552256"/>
            <a:ext cx="2251103" cy="591250"/>
          </a:xfrm>
          <a:custGeom>
            <a:rect b="b" l="l" r="r" t="t"/>
            <a:pathLst>
              <a:path extrusionOk="0" h="369" w="140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2" name="Google Shape;612;p19"/>
          <p:cNvGrpSpPr/>
          <p:nvPr/>
        </p:nvGrpSpPr>
        <p:grpSpPr>
          <a:xfrm rot="10800000">
            <a:off x="6380822" y="3528820"/>
            <a:ext cx="3153725" cy="940604"/>
            <a:chOff x="-104552" y="1952776"/>
            <a:chExt cx="5543549" cy="1653374"/>
          </a:xfrm>
        </p:grpSpPr>
        <p:sp>
          <p:nvSpPr>
            <p:cNvPr id="613" name="Google Shape;613;p19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p19"/>
          <p:cNvSpPr/>
          <p:nvPr/>
        </p:nvSpPr>
        <p:spPr>
          <a:xfrm>
            <a:off x="-76200" y="-76200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619" name="Google Shape;619;p19"/>
          <p:cNvGrpSpPr/>
          <p:nvPr/>
        </p:nvGrpSpPr>
        <p:grpSpPr>
          <a:xfrm>
            <a:off x="395048" y="281101"/>
            <a:ext cx="8293815" cy="4613550"/>
            <a:chOff x="395048" y="281101"/>
            <a:chExt cx="8293815" cy="4613550"/>
          </a:xfrm>
        </p:grpSpPr>
        <p:sp>
          <p:nvSpPr>
            <p:cNvPr id="620" name="Google Shape;620;p19"/>
            <p:cNvSpPr/>
            <p:nvPr/>
          </p:nvSpPr>
          <p:spPr>
            <a:xfrm>
              <a:off x="395048" y="3239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2140623" y="2811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 rot="10800000">
              <a:off x="8611163" y="9035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20"/>
          <p:cNvSpPr txBox="1"/>
          <p:nvPr>
            <p:ph hasCustomPrompt="1" type="title"/>
          </p:nvPr>
        </p:nvSpPr>
        <p:spPr>
          <a:xfrm>
            <a:off x="1895625" y="1793625"/>
            <a:ext cx="53529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5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7" name="Google Shape;627;p20"/>
          <p:cNvSpPr txBox="1"/>
          <p:nvPr>
            <p:ph idx="1" type="subTitle"/>
          </p:nvPr>
        </p:nvSpPr>
        <p:spPr>
          <a:xfrm>
            <a:off x="1895625" y="2974697"/>
            <a:ext cx="53529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28" name="Google Shape;628;p20"/>
          <p:cNvGrpSpPr/>
          <p:nvPr/>
        </p:nvGrpSpPr>
        <p:grpSpPr>
          <a:xfrm>
            <a:off x="162923" y="313870"/>
            <a:ext cx="8660200" cy="4580781"/>
            <a:chOff x="162923" y="313870"/>
            <a:chExt cx="8660200" cy="4580781"/>
          </a:xfrm>
        </p:grpSpPr>
        <p:sp>
          <p:nvSpPr>
            <p:cNvPr id="629" name="Google Shape;629;p20"/>
            <p:cNvSpPr/>
            <p:nvPr/>
          </p:nvSpPr>
          <p:spPr>
            <a:xfrm flipH="1">
              <a:off x="383206" y="15384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162923" y="35455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8745423" y="11251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 rot="10800000">
              <a:off x="4876188" y="31387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634" name="Google Shape;634;p20"/>
          <p:cNvGrpSpPr/>
          <p:nvPr/>
        </p:nvGrpSpPr>
        <p:grpSpPr>
          <a:xfrm>
            <a:off x="-134248" y="-76197"/>
            <a:ext cx="3349901" cy="2781699"/>
            <a:chOff x="-134248" y="-76197"/>
            <a:chExt cx="3349901" cy="2781699"/>
          </a:xfrm>
        </p:grpSpPr>
        <p:sp>
          <p:nvSpPr>
            <p:cNvPr id="635" name="Google Shape;635;p20"/>
            <p:cNvSpPr/>
            <p:nvPr/>
          </p:nvSpPr>
          <p:spPr>
            <a:xfrm>
              <a:off x="-134248" y="-76197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-97890" y="-76189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7" name="Google Shape;637;p20"/>
            <p:cNvGrpSpPr/>
            <p:nvPr/>
          </p:nvGrpSpPr>
          <p:grpSpPr>
            <a:xfrm rot="10800000">
              <a:off x="485096" y="574712"/>
              <a:ext cx="2383606" cy="2130790"/>
              <a:chOff x="2439425" y="817125"/>
              <a:chExt cx="2884325" cy="2578400"/>
            </a:xfrm>
          </p:grpSpPr>
          <p:sp>
            <p:nvSpPr>
              <p:cNvPr id="638" name="Google Shape;638;p20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39" name="Google Shape;639;p20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40" name="Google Shape;640;p20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644" name="Google Shape;644;p20"/>
          <p:cNvGrpSpPr/>
          <p:nvPr/>
        </p:nvGrpSpPr>
        <p:grpSpPr>
          <a:xfrm>
            <a:off x="5934377" y="2491203"/>
            <a:ext cx="3349901" cy="2801174"/>
            <a:chOff x="5934377" y="2491203"/>
            <a:chExt cx="3349901" cy="2801174"/>
          </a:xfrm>
        </p:grpSpPr>
        <p:sp>
          <p:nvSpPr>
            <p:cNvPr id="645" name="Google Shape;645;p20"/>
            <p:cNvSpPr/>
            <p:nvPr/>
          </p:nvSpPr>
          <p:spPr>
            <a:xfrm rot="10800000">
              <a:off x="5934377" y="2631875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0"/>
            <p:cNvSpPr/>
            <p:nvPr/>
          </p:nvSpPr>
          <p:spPr>
            <a:xfrm rot="10800000">
              <a:off x="7355593" y="3789470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7" name="Google Shape;647;p20"/>
            <p:cNvGrpSpPr/>
            <p:nvPr/>
          </p:nvGrpSpPr>
          <p:grpSpPr>
            <a:xfrm>
              <a:off x="6227603" y="2491203"/>
              <a:ext cx="2383606" cy="2130790"/>
              <a:chOff x="2439425" y="817125"/>
              <a:chExt cx="2884325" cy="2578400"/>
            </a:xfrm>
          </p:grpSpPr>
          <p:sp>
            <p:nvSpPr>
              <p:cNvPr id="648" name="Google Shape;648;p20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49" name="Google Shape;649;p20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650" name="Google Shape;650;p20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51" name="Google Shape;651;p20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52" name="Google Shape;652;p20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53" name="Google Shape;653;p20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2" name="Google Shape;82;p3"/>
          <p:cNvGrpSpPr/>
          <p:nvPr/>
        </p:nvGrpSpPr>
        <p:grpSpPr>
          <a:xfrm>
            <a:off x="-189310" y="-1"/>
            <a:ext cx="1476472" cy="1172618"/>
            <a:chOff x="-15828" y="-3"/>
            <a:chExt cx="3098576" cy="2460899"/>
          </a:xfrm>
        </p:grpSpPr>
        <p:sp>
          <p:nvSpPr>
            <p:cNvPr id="83" name="Google Shape;83;p3"/>
            <p:cNvSpPr/>
            <p:nvPr/>
          </p:nvSpPr>
          <p:spPr>
            <a:xfrm>
              <a:off x="-1582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826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3"/>
          <p:cNvGrpSpPr/>
          <p:nvPr/>
        </p:nvGrpSpPr>
        <p:grpSpPr>
          <a:xfrm>
            <a:off x="355803" y="1189901"/>
            <a:ext cx="8184920" cy="3666550"/>
            <a:chOff x="355803" y="1189901"/>
            <a:chExt cx="8184920" cy="3666550"/>
          </a:xfrm>
        </p:grpSpPr>
        <p:sp>
          <p:nvSpPr>
            <p:cNvPr id="86" name="Google Shape;86;p3"/>
            <p:cNvSpPr/>
            <p:nvPr/>
          </p:nvSpPr>
          <p:spPr>
            <a:xfrm rot="10800000">
              <a:off x="355803" y="18902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8463023" y="1189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277698" y="4778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21"/>
          <p:cNvSpPr txBox="1"/>
          <p:nvPr>
            <p:ph type="title"/>
          </p:nvPr>
        </p:nvSpPr>
        <p:spPr>
          <a:xfrm>
            <a:off x="4269000" y="670225"/>
            <a:ext cx="3917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7" name="Google Shape;657;p21"/>
          <p:cNvSpPr txBox="1"/>
          <p:nvPr>
            <p:ph idx="1" type="subTitle"/>
          </p:nvPr>
        </p:nvSpPr>
        <p:spPr>
          <a:xfrm>
            <a:off x="4269000" y="1428225"/>
            <a:ext cx="39171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8" name="Google Shape;658;p21"/>
          <p:cNvSpPr txBox="1"/>
          <p:nvPr>
            <p:ph idx="2" type="title"/>
          </p:nvPr>
        </p:nvSpPr>
        <p:spPr>
          <a:xfrm>
            <a:off x="2613450" y="1967929"/>
            <a:ext cx="3917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9" name="Google Shape;659;p21"/>
          <p:cNvSpPr txBox="1"/>
          <p:nvPr>
            <p:ph idx="3" type="subTitle"/>
          </p:nvPr>
        </p:nvSpPr>
        <p:spPr>
          <a:xfrm>
            <a:off x="2613450" y="2728500"/>
            <a:ext cx="39171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0" name="Google Shape;660;p21"/>
          <p:cNvSpPr txBox="1"/>
          <p:nvPr>
            <p:ph idx="4" type="title"/>
          </p:nvPr>
        </p:nvSpPr>
        <p:spPr>
          <a:xfrm>
            <a:off x="1201350" y="3265634"/>
            <a:ext cx="3917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1" name="Google Shape;661;p21"/>
          <p:cNvSpPr txBox="1"/>
          <p:nvPr>
            <p:ph idx="5" type="subTitle"/>
          </p:nvPr>
        </p:nvSpPr>
        <p:spPr>
          <a:xfrm>
            <a:off x="1201350" y="4028776"/>
            <a:ext cx="39171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2" name="Google Shape;662;p21"/>
          <p:cNvSpPr/>
          <p:nvPr/>
        </p:nvSpPr>
        <p:spPr>
          <a:xfrm rot="10800000">
            <a:off x="6130736" y="2312896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63" name="Google Shape;663;p21"/>
          <p:cNvSpPr/>
          <p:nvPr/>
        </p:nvSpPr>
        <p:spPr>
          <a:xfrm rot="10800000">
            <a:off x="7338100" y="3901404"/>
            <a:ext cx="1892326" cy="1502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1"/>
          <p:cNvGrpSpPr/>
          <p:nvPr/>
        </p:nvGrpSpPr>
        <p:grpSpPr>
          <a:xfrm rot="10800000">
            <a:off x="6446400" y="3922931"/>
            <a:ext cx="3153725" cy="940604"/>
            <a:chOff x="-104552" y="1952776"/>
            <a:chExt cx="5543549" cy="1653374"/>
          </a:xfrm>
        </p:grpSpPr>
        <p:sp>
          <p:nvSpPr>
            <p:cNvPr id="665" name="Google Shape;665;p21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21"/>
          <p:cNvGrpSpPr/>
          <p:nvPr/>
        </p:nvGrpSpPr>
        <p:grpSpPr>
          <a:xfrm>
            <a:off x="7041707" y="1867473"/>
            <a:ext cx="2588196" cy="2402549"/>
            <a:chOff x="5398760" y="2293721"/>
            <a:chExt cx="2953888" cy="2742009"/>
          </a:xfrm>
        </p:grpSpPr>
        <p:sp>
          <p:nvSpPr>
            <p:cNvPr id="671" name="Google Shape;671;p21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3921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3921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3921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21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675" name="Google Shape;675;p21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82" name="Google Shape;682;p22"/>
          <p:cNvGrpSpPr/>
          <p:nvPr/>
        </p:nvGrpSpPr>
        <p:grpSpPr>
          <a:xfrm>
            <a:off x="7382100" y="3346296"/>
            <a:ext cx="2081611" cy="2058007"/>
            <a:chOff x="7382100" y="3346296"/>
            <a:chExt cx="2081611" cy="2058007"/>
          </a:xfrm>
        </p:grpSpPr>
        <p:sp>
          <p:nvSpPr>
            <p:cNvPr id="683" name="Google Shape;683;p22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4" name="Google Shape;684;p22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685" name="Google Shape;685;p22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86" name="Google Shape;686;p22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90" name="Google Shape;690;p22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91" name="Google Shape;691;p22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92" name="Google Shape;692;p22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93" name="Google Shape;693;p22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94" name="Google Shape;694;p22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95" name="Google Shape;695;p22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696" name="Google Shape;696;p22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</p:cxnSp>
      </p:grpSp>
      <p:grpSp>
        <p:nvGrpSpPr>
          <p:cNvPr id="697" name="Google Shape;697;p22"/>
          <p:cNvGrpSpPr/>
          <p:nvPr/>
        </p:nvGrpSpPr>
        <p:grpSpPr>
          <a:xfrm>
            <a:off x="203403" y="275501"/>
            <a:ext cx="7422920" cy="4580950"/>
            <a:chOff x="203403" y="275501"/>
            <a:chExt cx="7422920" cy="4580950"/>
          </a:xfrm>
        </p:grpSpPr>
        <p:sp>
          <p:nvSpPr>
            <p:cNvPr id="698" name="Google Shape;698;p22"/>
            <p:cNvSpPr/>
            <p:nvPr/>
          </p:nvSpPr>
          <p:spPr>
            <a:xfrm rot="10800000">
              <a:off x="203403" y="11282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7548623" y="2755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5811098" y="4778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23"/>
          <p:cNvSpPr txBox="1"/>
          <p:nvPr>
            <p:ph type="title"/>
          </p:nvPr>
        </p:nvSpPr>
        <p:spPr>
          <a:xfrm>
            <a:off x="720000" y="1685423"/>
            <a:ext cx="33948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4" name="Google Shape;704;p23"/>
          <p:cNvSpPr txBox="1"/>
          <p:nvPr>
            <p:ph idx="1" type="subTitle"/>
          </p:nvPr>
        </p:nvSpPr>
        <p:spPr>
          <a:xfrm>
            <a:off x="720000" y="2610673"/>
            <a:ext cx="33948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3"/>
          <p:cNvSpPr/>
          <p:nvPr/>
        </p:nvSpPr>
        <p:spPr>
          <a:xfrm flipH="1" rot="10800000">
            <a:off x="-171942" y="2874622"/>
            <a:ext cx="2509200" cy="24339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06" name="Google Shape;706;p23"/>
          <p:cNvSpPr/>
          <p:nvPr/>
        </p:nvSpPr>
        <p:spPr>
          <a:xfrm flipH="1" rot="10800000">
            <a:off x="-37225" y="3941181"/>
            <a:ext cx="1542721" cy="1225244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3"/>
          <p:cNvSpPr/>
          <p:nvPr/>
        </p:nvSpPr>
        <p:spPr>
          <a:xfrm flipH="1">
            <a:off x="6832633" y="-195628"/>
            <a:ext cx="2509200" cy="24339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08" name="Google Shape;708;p23"/>
          <p:cNvSpPr/>
          <p:nvPr/>
        </p:nvSpPr>
        <p:spPr>
          <a:xfrm flipH="1">
            <a:off x="7664395" y="-53532"/>
            <a:ext cx="1542721" cy="1225244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24"/>
          <p:cNvSpPr txBox="1"/>
          <p:nvPr>
            <p:ph type="title"/>
          </p:nvPr>
        </p:nvSpPr>
        <p:spPr>
          <a:xfrm>
            <a:off x="4800600" y="1812028"/>
            <a:ext cx="33834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2" name="Google Shape;712;p24"/>
          <p:cNvSpPr txBox="1"/>
          <p:nvPr>
            <p:ph idx="1" type="subTitle"/>
          </p:nvPr>
        </p:nvSpPr>
        <p:spPr>
          <a:xfrm>
            <a:off x="4800750" y="2621228"/>
            <a:ext cx="33834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3" name="Google Shape;713;p24"/>
          <p:cNvSpPr/>
          <p:nvPr/>
        </p:nvSpPr>
        <p:spPr>
          <a:xfrm>
            <a:off x="-15828" y="-3"/>
            <a:ext cx="3098576" cy="246089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4"/>
          <p:cNvSpPr/>
          <p:nvPr/>
        </p:nvSpPr>
        <p:spPr>
          <a:xfrm>
            <a:off x="-15826" y="0"/>
            <a:ext cx="2251103" cy="591250"/>
          </a:xfrm>
          <a:custGeom>
            <a:rect b="b" l="l" r="r" t="t"/>
            <a:pathLst>
              <a:path extrusionOk="0" h="369" w="140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5" name="Google Shape;7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075" y="4603988"/>
            <a:ext cx="2007499" cy="31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24"/>
          <p:cNvGrpSpPr/>
          <p:nvPr/>
        </p:nvGrpSpPr>
        <p:grpSpPr>
          <a:xfrm>
            <a:off x="-347226" y="674081"/>
            <a:ext cx="3153725" cy="940604"/>
            <a:chOff x="-104552" y="1952776"/>
            <a:chExt cx="5543549" cy="1653374"/>
          </a:xfrm>
        </p:grpSpPr>
        <p:sp>
          <p:nvSpPr>
            <p:cNvPr id="717" name="Google Shape;717;p24"/>
            <p:cNvSpPr/>
            <p:nvPr/>
          </p:nvSpPr>
          <p:spPr>
            <a:xfrm>
              <a:off x="-104552" y="1952776"/>
              <a:ext cx="5543549" cy="1647825"/>
            </a:xfrm>
            <a:custGeom>
              <a:rect b="b" l="l" r="r" t="t"/>
              <a:pathLst>
                <a:path extrusionOk="0" h="315" w="1064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496925" y="2904262"/>
              <a:ext cx="3202515" cy="701888"/>
            </a:xfrm>
            <a:custGeom>
              <a:rect b="b" l="l" r="r" t="t"/>
              <a:pathLst>
                <a:path extrusionOk="0" h="135" w="622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496925" y="2721815"/>
              <a:ext cx="3635028" cy="702961"/>
            </a:xfrm>
            <a:custGeom>
              <a:rect b="b" l="l" r="r" t="t"/>
              <a:pathLst>
                <a:path extrusionOk="0" h="135" w="706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3657584" y="2867773"/>
              <a:ext cx="82639" cy="82639"/>
            </a:xfrm>
            <a:custGeom>
              <a:rect b="b" l="l" r="r" t="t"/>
              <a:pathLst>
                <a:path extrusionOk="0" h="16" w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4090095" y="2685325"/>
              <a:ext cx="88005" cy="88004"/>
            </a:xfrm>
            <a:custGeom>
              <a:rect b="b" l="l" r="r" t="t"/>
              <a:pathLst>
                <a:path extrusionOk="0" h="17" w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25"/>
          <p:cNvSpPr txBox="1"/>
          <p:nvPr>
            <p:ph type="title"/>
          </p:nvPr>
        </p:nvSpPr>
        <p:spPr>
          <a:xfrm>
            <a:off x="720000" y="1743450"/>
            <a:ext cx="34791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5" name="Google Shape;725;p25"/>
          <p:cNvSpPr txBox="1"/>
          <p:nvPr>
            <p:ph idx="1" type="subTitle"/>
          </p:nvPr>
        </p:nvSpPr>
        <p:spPr>
          <a:xfrm>
            <a:off x="720000" y="2605400"/>
            <a:ext cx="34791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6" name="Google Shape;726;p25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727" name="Google Shape;727;p25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31" name="Google Shape;731;p25"/>
          <p:cNvGrpSpPr/>
          <p:nvPr/>
        </p:nvGrpSpPr>
        <p:grpSpPr>
          <a:xfrm>
            <a:off x="6174736" y="2312896"/>
            <a:ext cx="3288975" cy="3091407"/>
            <a:chOff x="6174736" y="2312896"/>
            <a:chExt cx="3288975" cy="3091407"/>
          </a:xfrm>
        </p:grpSpPr>
        <p:sp>
          <p:nvSpPr>
            <p:cNvPr id="732" name="Google Shape;732;p25"/>
            <p:cNvSpPr/>
            <p:nvPr/>
          </p:nvSpPr>
          <p:spPr>
            <a:xfrm rot="10800000">
              <a:off x="617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33" name="Google Shape;733;p25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4" name="Google Shape;734;p25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735" name="Google Shape;735;p25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36" name="Google Shape;736;p25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40" name="Google Shape;740;p25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41" name="Google Shape;741;p25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45" name="Google Shape;745;p25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746" name="Google Shape;746;p25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</p:cxnSp>
        <p:grpSp>
          <p:nvGrpSpPr>
            <p:cNvPr id="747" name="Google Shape;747;p25"/>
            <p:cNvGrpSpPr/>
            <p:nvPr/>
          </p:nvGrpSpPr>
          <p:grpSpPr>
            <a:xfrm rot="10800000">
              <a:off x="6435739" y="2556191"/>
              <a:ext cx="2953888" cy="2742009"/>
              <a:chOff x="5398760" y="2293721"/>
              <a:chExt cx="2953888" cy="2742009"/>
            </a:xfrm>
          </p:grpSpPr>
          <p:sp>
            <p:nvSpPr>
              <p:cNvPr id="748" name="Google Shape;748;p25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5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5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2"/>
            </a:gs>
            <a:gs pos="24000">
              <a:srgbClr val="033FA0"/>
            </a:gs>
            <a:gs pos="56000">
              <a:schemeClr val="dk2"/>
            </a:gs>
            <a:gs pos="100000">
              <a:schemeClr val="lt1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54" name="Google Shape;754;p26"/>
          <p:cNvGrpSpPr/>
          <p:nvPr/>
        </p:nvGrpSpPr>
        <p:grpSpPr>
          <a:xfrm flipH="1" rot="10800000">
            <a:off x="327081" y="3998759"/>
            <a:ext cx="438336" cy="939067"/>
            <a:chOff x="327075" y="263775"/>
            <a:chExt cx="576228" cy="1234478"/>
          </a:xfrm>
        </p:grpSpPr>
        <p:sp>
          <p:nvSpPr>
            <p:cNvPr id="755" name="Google Shape;755;p26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6" name="Google Shape;756;p26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7" name="Google Shape;757;p26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8" name="Google Shape;758;p26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59" name="Google Shape;759;p26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766" name="Google Shape;766;p26"/>
          <p:cNvGrpSpPr/>
          <p:nvPr/>
        </p:nvGrpSpPr>
        <p:grpSpPr>
          <a:xfrm>
            <a:off x="-714115" y="113342"/>
            <a:ext cx="1808472" cy="1616657"/>
            <a:chOff x="2439425" y="817125"/>
            <a:chExt cx="2884325" cy="2578400"/>
          </a:xfrm>
        </p:grpSpPr>
        <p:sp>
          <p:nvSpPr>
            <p:cNvPr id="767" name="Google Shape;767;p26"/>
            <p:cNvSpPr/>
            <p:nvPr/>
          </p:nvSpPr>
          <p:spPr>
            <a:xfrm>
              <a:off x="2468875" y="1532500"/>
              <a:ext cx="1965075" cy="1833200"/>
            </a:xfrm>
            <a:custGeom>
              <a:rect b="b" l="l" r="r" t="t"/>
              <a:pathLst>
                <a:path extrusionOk="0" h="73328" w="78603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8" name="Google Shape;768;p26"/>
            <p:cNvSpPr/>
            <p:nvPr/>
          </p:nvSpPr>
          <p:spPr>
            <a:xfrm>
              <a:off x="3129606" y="912006"/>
              <a:ext cx="2098275" cy="2037625"/>
            </a:xfrm>
            <a:custGeom>
              <a:rect b="b" l="l" r="r" t="t"/>
              <a:pathLst>
                <a:path extrusionOk="0" h="81505" w="83931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9" name="Google Shape;769;p26"/>
            <p:cNvSpPr/>
            <p:nvPr/>
          </p:nvSpPr>
          <p:spPr>
            <a:xfrm>
              <a:off x="4404050" y="143547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5195950" y="817125"/>
              <a:ext cx="127800" cy="127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3098175" y="2916400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2439425" y="3331325"/>
              <a:ext cx="64200" cy="6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pic>
        <p:nvPicPr>
          <p:cNvPr id="773" name="Google Shape;7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6425" y="196738"/>
            <a:ext cx="2007499" cy="3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7" name="Google Shape;777;p27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8" name="Google Shape;778;p27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9" name="Google Shape;779;p27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0" name="Google Shape;780;p27"/>
          <p:cNvSpPr txBox="1"/>
          <p:nvPr>
            <p:ph idx="4" type="subTitle"/>
          </p:nvPr>
        </p:nvSpPr>
        <p:spPr>
          <a:xfrm>
            <a:off x="1583075" y="3300725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81" name="Google Shape;781;p27"/>
          <p:cNvGrpSpPr/>
          <p:nvPr/>
        </p:nvGrpSpPr>
        <p:grpSpPr>
          <a:xfrm>
            <a:off x="-402690" y="2312896"/>
            <a:ext cx="3288975" cy="3091407"/>
            <a:chOff x="-402690" y="2312896"/>
            <a:chExt cx="3288975" cy="3091407"/>
          </a:xfrm>
        </p:grpSpPr>
        <p:sp>
          <p:nvSpPr>
            <p:cNvPr id="782" name="Google Shape;782;p27"/>
            <p:cNvSpPr/>
            <p:nvPr/>
          </p:nvSpPr>
          <p:spPr>
            <a:xfrm flipH="1" rot="10800000">
              <a:off x="-191715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 flipH="1" rot="10800000">
              <a:off x="-21340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4" name="Google Shape;784;p27"/>
            <p:cNvGrpSpPr/>
            <p:nvPr/>
          </p:nvGrpSpPr>
          <p:grpSpPr>
            <a:xfrm flipH="1" rot="10800000">
              <a:off x="135366" y="4095345"/>
              <a:ext cx="438336" cy="939067"/>
              <a:chOff x="327075" y="263775"/>
              <a:chExt cx="576228" cy="1234478"/>
            </a:xfrm>
          </p:grpSpPr>
          <p:sp>
            <p:nvSpPr>
              <p:cNvPr id="785" name="Google Shape;785;p27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87" name="Google Shape;787;p27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88" name="Google Shape;788;p27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89" name="Google Shape;789;p27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92" name="Google Shape;792;p27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93" name="Google Shape;793;p27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94" name="Google Shape;794;p27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795" name="Google Shape;795;p27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796" name="Google Shape;796;p27"/>
            <p:cNvCxnSpPr/>
            <p:nvPr/>
          </p:nvCxnSpPr>
          <p:spPr>
            <a:xfrm rot="10800000">
              <a:off x="-402690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</p:cxnSp>
        <p:grpSp>
          <p:nvGrpSpPr>
            <p:cNvPr id="797" name="Google Shape;797;p27"/>
            <p:cNvGrpSpPr/>
            <p:nvPr/>
          </p:nvGrpSpPr>
          <p:grpSpPr>
            <a:xfrm flipH="1" rot="10800000">
              <a:off x="-100006" y="2556191"/>
              <a:ext cx="2953888" cy="2742009"/>
              <a:chOff x="5398760" y="2293721"/>
              <a:chExt cx="2953888" cy="2742009"/>
            </a:xfrm>
          </p:grpSpPr>
          <p:sp>
            <p:nvSpPr>
              <p:cNvPr id="798" name="Google Shape;798;p27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7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7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1" name="Google Shape;801;p27"/>
          <p:cNvGrpSpPr/>
          <p:nvPr/>
        </p:nvGrpSpPr>
        <p:grpSpPr>
          <a:xfrm>
            <a:off x="474823" y="500651"/>
            <a:ext cx="8141950" cy="4308900"/>
            <a:chOff x="474823" y="500651"/>
            <a:chExt cx="8141950" cy="4308900"/>
          </a:xfrm>
        </p:grpSpPr>
        <p:sp>
          <p:nvSpPr>
            <p:cNvPr id="802" name="Google Shape;802;p27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28"/>
          <p:cNvSpPr txBox="1"/>
          <p:nvPr>
            <p:ph type="title"/>
          </p:nvPr>
        </p:nvSpPr>
        <p:spPr>
          <a:xfrm>
            <a:off x="2347950" y="707777"/>
            <a:ext cx="4448100" cy="122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9" name="Google Shape;809;p28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28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3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4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hlink"/>
                </a:solidFill>
                <a:latin typeface="Archivo"/>
                <a:ea typeface="Archivo"/>
                <a:cs typeface="Archivo"/>
                <a:sym typeface="Archivo"/>
                <a:hlinkClick r:id="rId5"/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11" name="Google Shape;811;p28"/>
          <p:cNvSpPr/>
          <p:nvPr/>
        </p:nvSpPr>
        <p:spPr>
          <a:xfrm>
            <a:off x="-76200" y="-76200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12" name="Google Shape;812;p28"/>
          <p:cNvGrpSpPr/>
          <p:nvPr/>
        </p:nvGrpSpPr>
        <p:grpSpPr>
          <a:xfrm>
            <a:off x="15510" y="-76204"/>
            <a:ext cx="2953888" cy="2742009"/>
            <a:chOff x="5398760" y="2293721"/>
            <a:chExt cx="2953888" cy="2742009"/>
          </a:xfrm>
        </p:grpSpPr>
        <p:sp>
          <p:nvSpPr>
            <p:cNvPr id="813" name="Google Shape;813;p28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3921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3921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C5B9B9">
                    <a:alpha val="23921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6" name="Google Shape;816;p28"/>
          <p:cNvSpPr/>
          <p:nvPr/>
        </p:nvSpPr>
        <p:spPr>
          <a:xfrm rot="10800000">
            <a:off x="6174736" y="2312896"/>
            <a:ext cx="3078000" cy="2985300"/>
          </a:xfrm>
          <a:prstGeom prst="diagStrip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17" name="Google Shape;817;p28"/>
          <p:cNvGrpSpPr/>
          <p:nvPr/>
        </p:nvGrpSpPr>
        <p:grpSpPr>
          <a:xfrm rot="10800000">
            <a:off x="6207139" y="2556191"/>
            <a:ext cx="2953888" cy="2742009"/>
            <a:chOff x="5398760" y="2293721"/>
            <a:chExt cx="2953888" cy="2742009"/>
          </a:xfrm>
        </p:grpSpPr>
        <p:sp>
          <p:nvSpPr>
            <p:cNvPr id="818" name="Google Shape;818;p28"/>
            <p:cNvSpPr/>
            <p:nvPr/>
          </p:nvSpPr>
          <p:spPr>
            <a:xfrm>
              <a:off x="5398760" y="2293721"/>
              <a:ext cx="2768203" cy="2742009"/>
            </a:xfrm>
            <a:custGeom>
              <a:rect b="b" l="l" r="r" t="t"/>
              <a:pathLst>
                <a:path extrusionOk="0" h="2303" w="2325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5926811" y="2293726"/>
              <a:ext cx="2337197" cy="2311003"/>
            </a:xfrm>
            <a:custGeom>
              <a:rect b="b" l="l" r="r" t="t"/>
              <a:pathLst>
                <a:path extrusionOk="0" h="1941" w="1963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6252385" y="2293721"/>
              <a:ext cx="2100263" cy="2077641"/>
            </a:xfrm>
            <a:custGeom>
              <a:rect b="b" l="l" r="r" t="t"/>
              <a:pathLst>
                <a:path extrusionOk="0" h="1745" w="1764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4" name="Google Shape;824;p29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25" name="Google Shape;825;p29"/>
          <p:cNvGrpSpPr/>
          <p:nvPr/>
        </p:nvGrpSpPr>
        <p:grpSpPr>
          <a:xfrm flipH="1">
            <a:off x="6159903" y="2312896"/>
            <a:ext cx="3288975" cy="3091407"/>
            <a:chOff x="-402690" y="2312896"/>
            <a:chExt cx="3288975" cy="3091407"/>
          </a:xfrm>
        </p:grpSpPr>
        <p:sp>
          <p:nvSpPr>
            <p:cNvPr id="826" name="Google Shape;826;p29"/>
            <p:cNvSpPr/>
            <p:nvPr/>
          </p:nvSpPr>
          <p:spPr>
            <a:xfrm flipH="1" rot="10800000">
              <a:off x="-191715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27" name="Google Shape;827;p29"/>
            <p:cNvSpPr/>
            <p:nvPr/>
          </p:nvSpPr>
          <p:spPr>
            <a:xfrm flipH="1" rot="10800000">
              <a:off x="-21340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8" name="Google Shape;828;p29"/>
            <p:cNvGrpSpPr/>
            <p:nvPr/>
          </p:nvGrpSpPr>
          <p:grpSpPr>
            <a:xfrm flipH="1" rot="10800000">
              <a:off x="135366" y="4095345"/>
              <a:ext cx="438336" cy="939067"/>
              <a:chOff x="327075" y="263775"/>
              <a:chExt cx="576228" cy="1234478"/>
            </a:xfrm>
          </p:grpSpPr>
          <p:sp>
            <p:nvSpPr>
              <p:cNvPr id="829" name="Google Shape;829;p29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0" name="Google Shape;830;p29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1" name="Google Shape;831;p29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2" name="Google Shape;832;p29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3" name="Google Shape;833;p29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4" name="Google Shape;834;p29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5" name="Google Shape;835;p29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6" name="Google Shape;836;p29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7" name="Google Shape;837;p29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8" name="Google Shape;838;p29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39" name="Google Shape;839;p29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cxnSp>
          <p:nvCxnSpPr>
            <p:cNvPr id="840" name="Google Shape;840;p29"/>
            <p:cNvCxnSpPr/>
            <p:nvPr/>
          </p:nvCxnSpPr>
          <p:spPr>
            <a:xfrm rot="10800000">
              <a:off x="-402690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</p:cxnSp>
        <p:grpSp>
          <p:nvGrpSpPr>
            <p:cNvPr id="841" name="Google Shape;841;p29"/>
            <p:cNvGrpSpPr/>
            <p:nvPr/>
          </p:nvGrpSpPr>
          <p:grpSpPr>
            <a:xfrm flipH="1" rot="10800000">
              <a:off x="-100006" y="2556191"/>
              <a:ext cx="2953888" cy="2742009"/>
              <a:chOff x="5398760" y="2293721"/>
              <a:chExt cx="2953888" cy="2742009"/>
            </a:xfrm>
          </p:grpSpPr>
          <p:sp>
            <p:nvSpPr>
              <p:cNvPr id="842" name="Google Shape;842;p29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5" name="Google Shape;845;p29"/>
          <p:cNvGrpSpPr/>
          <p:nvPr/>
        </p:nvGrpSpPr>
        <p:grpSpPr>
          <a:xfrm flipH="1">
            <a:off x="429414" y="500651"/>
            <a:ext cx="8141950" cy="4308900"/>
            <a:chOff x="474823" y="500651"/>
            <a:chExt cx="8141950" cy="4308900"/>
          </a:xfrm>
        </p:grpSpPr>
        <p:sp>
          <p:nvSpPr>
            <p:cNvPr id="846" name="Google Shape;846;p29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4899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gradFill>
          <a:gsLst>
            <a:gs pos="0">
              <a:schemeClr val="lt2"/>
            </a:gs>
            <a:gs pos="24000">
              <a:srgbClr val="033FA0"/>
            </a:gs>
            <a:gs pos="56000">
              <a:schemeClr val="dk2"/>
            </a:gs>
            <a:gs pos="100000">
              <a:schemeClr val="lt1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subTitle"/>
          </p:nvPr>
        </p:nvSpPr>
        <p:spPr>
          <a:xfrm>
            <a:off x="1736820" y="2037168"/>
            <a:ext cx="2781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2" type="subTitle"/>
          </p:nvPr>
        </p:nvSpPr>
        <p:spPr>
          <a:xfrm>
            <a:off x="5416181" y="2037168"/>
            <a:ext cx="2781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3" type="subTitle"/>
          </p:nvPr>
        </p:nvSpPr>
        <p:spPr>
          <a:xfrm>
            <a:off x="1736820" y="3774200"/>
            <a:ext cx="2781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idx="4" type="subTitle"/>
          </p:nvPr>
        </p:nvSpPr>
        <p:spPr>
          <a:xfrm>
            <a:off x="5416181" y="3774200"/>
            <a:ext cx="2781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"/>
          <p:cNvSpPr txBox="1"/>
          <p:nvPr>
            <p:ph idx="5" type="title"/>
          </p:nvPr>
        </p:nvSpPr>
        <p:spPr>
          <a:xfrm>
            <a:off x="946225" y="173560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4"/>
          <p:cNvSpPr txBox="1"/>
          <p:nvPr>
            <p:ph idx="6" type="title"/>
          </p:nvPr>
        </p:nvSpPr>
        <p:spPr>
          <a:xfrm>
            <a:off x="946225" y="347515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4"/>
          <p:cNvSpPr txBox="1"/>
          <p:nvPr>
            <p:ph idx="7" type="title"/>
          </p:nvPr>
        </p:nvSpPr>
        <p:spPr>
          <a:xfrm>
            <a:off x="4650500" y="173560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4"/>
          <p:cNvSpPr txBox="1"/>
          <p:nvPr>
            <p:ph idx="8" type="title"/>
          </p:nvPr>
        </p:nvSpPr>
        <p:spPr>
          <a:xfrm>
            <a:off x="4627702" y="3475150"/>
            <a:ext cx="633600" cy="551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4"/>
          <p:cNvSpPr txBox="1"/>
          <p:nvPr>
            <p:ph idx="9" type="subTitle"/>
          </p:nvPr>
        </p:nvSpPr>
        <p:spPr>
          <a:xfrm>
            <a:off x="1736809" y="1549550"/>
            <a:ext cx="2781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4"/>
          <p:cNvSpPr txBox="1"/>
          <p:nvPr>
            <p:ph idx="13" type="subTitle"/>
          </p:nvPr>
        </p:nvSpPr>
        <p:spPr>
          <a:xfrm>
            <a:off x="5416176" y="1549550"/>
            <a:ext cx="27816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4"/>
          <p:cNvSpPr txBox="1"/>
          <p:nvPr>
            <p:ph idx="14" type="subTitle"/>
          </p:nvPr>
        </p:nvSpPr>
        <p:spPr>
          <a:xfrm>
            <a:off x="1736809" y="3321175"/>
            <a:ext cx="2781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4"/>
          <p:cNvSpPr txBox="1"/>
          <p:nvPr>
            <p:ph idx="15" type="subTitle"/>
          </p:nvPr>
        </p:nvSpPr>
        <p:spPr>
          <a:xfrm>
            <a:off x="5416176" y="3321175"/>
            <a:ext cx="2781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4" name="Google Shape;104;p4"/>
          <p:cNvGrpSpPr/>
          <p:nvPr/>
        </p:nvGrpSpPr>
        <p:grpSpPr>
          <a:xfrm>
            <a:off x="282475" y="301263"/>
            <a:ext cx="8579350" cy="4540973"/>
            <a:chOff x="282475" y="301263"/>
            <a:chExt cx="8579350" cy="4540973"/>
          </a:xfrm>
        </p:grpSpPr>
        <p:grpSp>
          <p:nvGrpSpPr>
            <p:cNvPr id="105" name="Google Shape;105;p4"/>
            <p:cNvGrpSpPr/>
            <p:nvPr/>
          </p:nvGrpSpPr>
          <p:grpSpPr>
            <a:xfrm>
              <a:off x="8686750" y="301263"/>
              <a:ext cx="175075" cy="2067598"/>
              <a:chOff x="8612875" y="179969"/>
              <a:chExt cx="175075" cy="2067598"/>
            </a:xfrm>
          </p:grpSpPr>
          <p:pic>
            <p:nvPicPr>
              <p:cNvPr id="106" name="Google Shape;106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8" name="Google Shape;108;p4"/>
            <p:cNvGrpSpPr/>
            <p:nvPr/>
          </p:nvGrpSpPr>
          <p:grpSpPr>
            <a:xfrm>
              <a:off x="282475" y="2774638"/>
              <a:ext cx="175075" cy="2067598"/>
              <a:chOff x="8612875" y="179969"/>
              <a:chExt cx="175075" cy="2067598"/>
            </a:xfrm>
          </p:grpSpPr>
          <p:pic>
            <p:nvPicPr>
              <p:cNvPr id="109" name="Google Shape;109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1" name="Google Shape;111;p4"/>
          <p:cNvGrpSpPr/>
          <p:nvPr/>
        </p:nvGrpSpPr>
        <p:grpSpPr>
          <a:xfrm>
            <a:off x="-1" y="0"/>
            <a:ext cx="9165378" cy="5143500"/>
            <a:chOff x="-1" y="0"/>
            <a:chExt cx="9165378" cy="5143500"/>
          </a:xfrm>
        </p:grpSpPr>
        <p:sp>
          <p:nvSpPr>
            <p:cNvPr id="112" name="Google Shape;112;p4"/>
            <p:cNvSpPr/>
            <p:nvPr/>
          </p:nvSpPr>
          <p:spPr>
            <a:xfrm>
              <a:off x="-1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 rot="10800000">
              <a:off x="6914274" y="455225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412640" y="780839"/>
            <a:ext cx="6228528" cy="4212394"/>
            <a:chOff x="412640" y="780839"/>
            <a:chExt cx="6228528" cy="4212394"/>
          </a:xfrm>
        </p:grpSpPr>
        <p:grpSp>
          <p:nvGrpSpPr>
            <p:cNvPr id="115" name="Google Shape;115;p4"/>
            <p:cNvGrpSpPr/>
            <p:nvPr/>
          </p:nvGrpSpPr>
          <p:grpSpPr>
            <a:xfrm>
              <a:off x="412640" y="780839"/>
              <a:ext cx="1127828" cy="71819"/>
              <a:chOff x="-230925" y="1276800"/>
              <a:chExt cx="1822900" cy="116100"/>
            </a:xfrm>
          </p:grpSpPr>
          <p:sp>
            <p:nvSpPr>
              <p:cNvPr id="116" name="Google Shape;116;p4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5513340" y="4921414"/>
              <a:ext cx="1127828" cy="71819"/>
              <a:chOff x="-230925" y="1276800"/>
              <a:chExt cx="1822900" cy="116100"/>
            </a:xfrm>
          </p:grpSpPr>
          <p:sp>
            <p:nvSpPr>
              <p:cNvPr id="126" name="Google Shape;126;p4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" name="Google Shape;135;p4"/>
          <p:cNvGrpSpPr/>
          <p:nvPr/>
        </p:nvGrpSpPr>
        <p:grpSpPr>
          <a:xfrm>
            <a:off x="635523" y="591251"/>
            <a:ext cx="7443150" cy="4250975"/>
            <a:chOff x="635523" y="591251"/>
            <a:chExt cx="7443150" cy="4250975"/>
          </a:xfrm>
        </p:grpSpPr>
        <p:sp>
          <p:nvSpPr>
            <p:cNvPr id="136" name="Google Shape;136;p4"/>
            <p:cNvSpPr/>
            <p:nvPr/>
          </p:nvSpPr>
          <p:spPr>
            <a:xfrm>
              <a:off x="8000973" y="5912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4188698" y="47645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35523" y="15040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31"/>
          <p:cNvGrpSpPr/>
          <p:nvPr/>
        </p:nvGrpSpPr>
        <p:grpSpPr>
          <a:xfrm>
            <a:off x="327123" y="360751"/>
            <a:ext cx="8468455" cy="4330950"/>
            <a:chOff x="327123" y="360751"/>
            <a:chExt cx="8468455" cy="4330950"/>
          </a:xfrm>
        </p:grpSpPr>
        <p:sp>
          <p:nvSpPr>
            <p:cNvPr id="854" name="Google Shape;854;p31"/>
            <p:cNvSpPr/>
            <p:nvPr/>
          </p:nvSpPr>
          <p:spPr>
            <a:xfrm rot="10800000">
              <a:off x="8717878" y="188697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377208" y="360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327123" y="3022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2708793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3472688" y="46140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859" name="Google Shape;859;p31"/>
          <p:cNvGrpSpPr/>
          <p:nvPr/>
        </p:nvGrpSpPr>
        <p:grpSpPr>
          <a:xfrm>
            <a:off x="0" y="1"/>
            <a:ext cx="9144000" cy="5143499"/>
            <a:chOff x="0" y="1"/>
            <a:chExt cx="9144000" cy="5143499"/>
          </a:xfrm>
        </p:grpSpPr>
        <p:sp>
          <p:nvSpPr>
            <p:cNvPr id="860" name="Google Shape;860;p31"/>
            <p:cNvSpPr/>
            <p:nvPr/>
          </p:nvSpPr>
          <p:spPr>
            <a:xfrm flipH="1" rot="10800000">
              <a:off x="0" y="4643321"/>
              <a:ext cx="1904362" cy="500179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 flipH="1">
              <a:off x="7239638" y="1"/>
              <a:ext cx="1904362" cy="50018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4" name="Google Shape;864;p32"/>
          <p:cNvGrpSpPr/>
          <p:nvPr/>
        </p:nvGrpSpPr>
        <p:grpSpPr>
          <a:xfrm>
            <a:off x="250881" y="187584"/>
            <a:ext cx="438336" cy="939067"/>
            <a:chOff x="327075" y="263775"/>
            <a:chExt cx="576228" cy="1234478"/>
          </a:xfrm>
        </p:grpSpPr>
        <p:sp>
          <p:nvSpPr>
            <p:cNvPr id="865" name="Google Shape;865;p32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876" name="Google Shape;876;p32"/>
          <p:cNvGrpSpPr/>
          <p:nvPr/>
        </p:nvGrpSpPr>
        <p:grpSpPr>
          <a:xfrm>
            <a:off x="-287175" y="-182307"/>
            <a:ext cx="4252789" cy="3328719"/>
            <a:chOff x="-287175" y="-182307"/>
            <a:chExt cx="4252789" cy="3328719"/>
          </a:xfrm>
        </p:grpSpPr>
        <p:sp>
          <p:nvSpPr>
            <p:cNvPr id="877" name="Google Shape;877;p32"/>
            <p:cNvSpPr/>
            <p:nvPr/>
          </p:nvSpPr>
          <p:spPr>
            <a:xfrm>
              <a:off x="-92037" y="-76212"/>
              <a:ext cx="4057651" cy="322262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-76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-97890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0" name="Google Shape;880;p32"/>
            <p:cNvCxnSpPr/>
            <p:nvPr/>
          </p:nvCxnSpPr>
          <p:spPr>
            <a:xfrm flipH="1">
              <a:off x="-287175" y="-128900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</p:cxnSp>
        <p:grpSp>
          <p:nvGrpSpPr>
            <p:cNvPr id="881" name="Google Shape;881;p32"/>
            <p:cNvGrpSpPr/>
            <p:nvPr/>
          </p:nvGrpSpPr>
          <p:grpSpPr>
            <a:xfrm>
              <a:off x="15510" y="-76204"/>
              <a:ext cx="2953888" cy="2742009"/>
              <a:chOff x="5398760" y="2293721"/>
              <a:chExt cx="2953888" cy="2742009"/>
            </a:xfrm>
          </p:grpSpPr>
          <p:sp>
            <p:nvSpPr>
              <p:cNvPr id="882" name="Google Shape;882;p3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3921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3921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3921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5" name="Google Shape;885;p32"/>
            <p:cNvGrpSpPr/>
            <p:nvPr/>
          </p:nvGrpSpPr>
          <p:grpSpPr>
            <a:xfrm>
              <a:off x="1075946" y="469703"/>
              <a:ext cx="2383606" cy="2130790"/>
              <a:chOff x="2439425" y="817125"/>
              <a:chExt cx="2884325" cy="2578400"/>
            </a:xfrm>
          </p:grpSpPr>
          <p:sp>
            <p:nvSpPr>
              <p:cNvPr id="886" name="Google Shape;886;p32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887" name="Google Shape;887;p32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888" name="Google Shape;888;p32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892" name="Google Shape;892;p32"/>
          <p:cNvGrpSpPr/>
          <p:nvPr/>
        </p:nvGrpSpPr>
        <p:grpSpPr>
          <a:xfrm rot="10800000">
            <a:off x="8487318" y="4095345"/>
            <a:ext cx="438336" cy="939067"/>
            <a:chOff x="327075" y="263775"/>
            <a:chExt cx="576228" cy="1234478"/>
          </a:xfrm>
        </p:grpSpPr>
        <p:sp>
          <p:nvSpPr>
            <p:cNvPr id="893" name="Google Shape;893;p32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904" name="Google Shape;904;p32"/>
          <p:cNvGrpSpPr/>
          <p:nvPr/>
        </p:nvGrpSpPr>
        <p:grpSpPr>
          <a:xfrm>
            <a:off x="5210922" y="2075584"/>
            <a:ext cx="4252789" cy="3328719"/>
            <a:chOff x="5210922" y="2075584"/>
            <a:chExt cx="4252789" cy="3328719"/>
          </a:xfrm>
        </p:grpSpPr>
        <p:sp>
          <p:nvSpPr>
            <p:cNvPr id="905" name="Google Shape;905;p32"/>
            <p:cNvSpPr/>
            <p:nvPr/>
          </p:nvSpPr>
          <p:spPr>
            <a:xfrm rot="10800000">
              <a:off x="5210922" y="2075584"/>
              <a:ext cx="4057651" cy="3222624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 rot="10800000">
              <a:off x="617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7" name="Google Shape;907;p32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8" name="Google Shape;908;p32"/>
            <p:cNvCxnSpPr/>
            <p:nvPr/>
          </p:nvCxnSpPr>
          <p:spPr>
            <a:xfrm flipH="1" rot="10800000">
              <a:off x="7459111" y="3346296"/>
              <a:ext cx="2004600" cy="2004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</p:cxnSp>
        <p:grpSp>
          <p:nvGrpSpPr>
            <p:cNvPr id="909" name="Google Shape;909;p32"/>
            <p:cNvGrpSpPr/>
            <p:nvPr/>
          </p:nvGrpSpPr>
          <p:grpSpPr>
            <a:xfrm rot="10800000">
              <a:off x="6207139" y="2556191"/>
              <a:ext cx="2953888" cy="2742009"/>
              <a:chOff x="5398760" y="2293721"/>
              <a:chExt cx="2953888" cy="2742009"/>
            </a:xfrm>
          </p:grpSpPr>
          <p:sp>
            <p:nvSpPr>
              <p:cNvPr id="910" name="Google Shape;910;p3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3" name="Google Shape;913;p32"/>
            <p:cNvGrpSpPr/>
            <p:nvPr/>
          </p:nvGrpSpPr>
          <p:grpSpPr>
            <a:xfrm rot="10800000">
              <a:off x="5716984" y="2621504"/>
              <a:ext cx="2383606" cy="2130790"/>
              <a:chOff x="2439425" y="817125"/>
              <a:chExt cx="2884325" cy="2578400"/>
            </a:xfrm>
          </p:grpSpPr>
          <p:sp>
            <p:nvSpPr>
              <p:cNvPr id="914" name="Google Shape;914;p32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15" name="Google Shape;915;p32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916" name="Google Shape;916;p32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7" name="Google Shape;917;p32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8" name="Google Shape;918;p32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9" name="Google Shape;919;p32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>
            <p:ph type="title"/>
          </p:nvPr>
        </p:nvSpPr>
        <p:spPr>
          <a:xfrm>
            <a:off x="2135550" y="1374650"/>
            <a:ext cx="48729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5"/>
          <p:cNvSpPr txBox="1"/>
          <p:nvPr>
            <p:ph idx="1" type="subTitle"/>
          </p:nvPr>
        </p:nvSpPr>
        <p:spPr>
          <a:xfrm>
            <a:off x="2135550" y="2694975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3" name="Google Shape;143;p5"/>
          <p:cNvGrpSpPr/>
          <p:nvPr/>
        </p:nvGrpSpPr>
        <p:grpSpPr>
          <a:xfrm>
            <a:off x="175811" y="211114"/>
            <a:ext cx="8792378" cy="4771619"/>
            <a:chOff x="175811" y="211114"/>
            <a:chExt cx="8792378" cy="4771619"/>
          </a:xfrm>
        </p:grpSpPr>
        <p:grpSp>
          <p:nvGrpSpPr>
            <p:cNvPr id="144" name="Google Shape;144;p5"/>
            <p:cNvGrpSpPr/>
            <p:nvPr/>
          </p:nvGrpSpPr>
          <p:grpSpPr>
            <a:xfrm>
              <a:off x="175811" y="211114"/>
              <a:ext cx="1127828" cy="71819"/>
              <a:chOff x="-230925" y="1276800"/>
              <a:chExt cx="1822900" cy="116100"/>
            </a:xfrm>
          </p:grpSpPr>
          <p:sp>
            <p:nvSpPr>
              <p:cNvPr id="145" name="Google Shape;145;p5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5"/>
            <p:cNvGrpSpPr/>
            <p:nvPr/>
          </p:nvGrpSpPr>
          <p:grpSpPr>
            <a:xfrm>
              <a:off x="7840361" y="4910914"/>
              <a:ext cx="1127828" cy="71819"/>
              <a:chOff x="-230925" y="1276800"/>
              <a:chExt cx="1822900" cy="116100"/>
            </a:xfrm>
          </p:grpSpPr>
          <p:sp>
            <p:nvSpPr>
              <p:cNvPr id="155" name="Google Shape;155;p5"/>
              <p:cNvSpPr/>
              <p:nvPr/>
            </p:nvSpPr>
            <p:spPr>
              <a:xfrm rot="5400000">
                <a:off x="14758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 rot="5400000">
                <a:off x="12625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 rot="5400000">
                <a:off x="10491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 rot="5400000">
                <a:off x="8358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 rot="5400000">
                <a:off x="6224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 rot="5400000">
                <a:off x="4091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 rot="5400000">
                <a:off x="1957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 rot="5400000">
                <a:off x="-1757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 rot="5400000">
                <a:off x="-230925" y="1276800"/>
                <a:ext cx="116100" cy="116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15686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4" name="Google Shape;164;p5"/>
          <p:cNvGrpSpPr/>
          <p:nvPr/>
        </p:nvGrpSpPr>
        <p:grpSpPr>
          <a:xfrm>
            <a:off x="453723" y="438451"/>
            <a:ext cx="8053000" cy="4196425"/>
            <a:chOff x="453723" y="438451"/>
            <a:chExt cx="8053000" cy="4196425"/>
          </a:xfrm>
        </p:grpSpPr>
        <p:sp>
          <p:nvSpPr>
            <p:cNvPr id="165" name="Google Shape;165;p5"/>
            <p:cNvSpPr/>
            <p:nvPr/>
          </p:nvSpPr>
          <p:spPr>
            <a:xfrm>
              <a:off x="453723" y="13746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8429023" y="363748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745473" y="45571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-58048" y="2415003"/>
            <a:ext cx="3349901" cy="2801174"/>
            <a:chOff x="-58048" y="2415003"/>
            <a:chExt cx="3349901" cy="2801174"/>
          </a:xfrm>
        </p:grpSpPr>
        <p:sp>
          <p:nvSpPr>
            <p:cNvPr id="170" name="Google Shape;170;p5"/>
            <p:cNvSpPr/>
            <p:nvPr/>
          </p:nvSpPr>
          <p:spPr>
            <a:xfrm flipH="1" rot="10800000">
              <a:off x="-58048" y="2555675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 flipH="1" rot="10800000">
              <a:off x="-21690" y="3713270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2" name="Google Shape;172;p5"/>
            <p:cNvGrpSpPr/>
            <p:nvPr/>
          </p:nvGrpSpPr>
          <p:grpSpPr>
            <a:xfrm flipH="1">
              <a:off x="615021" y="2415003"/>
              <a:ext cx="2383606" cy="2130790"/>
              <a:chOff x="2439425" y="817125"/>
              <a:chExt cx="2884325" cy="2578400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4" name="Google Shape;174;p5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75" name="Google Shape;175;p5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179" name="Google Shape;179;p5"/>
          <p:cNvGrpSpPr/>
          <p:nvPr/>
        </p:nvGrpSpPr>
        <p:grpSpPr>
          <a:xfrm>
            <a:off x="5858177" y="3"/>
            <a:ext cx="3349901" cy="2781699"/>
            <a:chOff x="5858177" y="3"/>
            <a:chExt cx="3349901" cy="2781699"/>
          </a:xfrm>
        </p:grpSpPr>
        <p:sp>
          <p:nvSpPr>
            <p:cNvPr id="180" name="Google Shape;180;p5"/>
            <p:cNvSpPr/>
            <p:nvPr/>
          </p:nvSpPr>
          <p:spPr>
            <a:xfrm flipH="1">
              <a:off x="5858177" y="3"/>
              <a:ext cx="3349901" cy="2660502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 flipH="1">
              <a:off x="7279393" y="11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5"/>
            <p:cNvGrpSpPr/>
            <p:nvPr/>
          </p:nvGrpSpPr>
          <p:grpSpPr>
            <a:xfrm flipH="1" rot="10800000">
              <a:off x="6205128" y="650912"/>
              <a:ext cx="2383606" cy="2130790"/>
              <a:chOff x="2439425" y="817125"/>
              <a:chExt cx="2884325" cy="2578400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4" name="Google Shape;184;p5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5" name="Google Shape;185;p5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 txBox="1"/>
          <p:nvPr>
            <p:ph type="title"/>
          </p:nvPr>
        </p:nvSpPr>
        <p:spPr>
          <a:xfrm>
            <a:off x="2038200" y="2397048"/>
            <a:ext cx="5067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2" name="Google Shape;192;p6"/>
          <p:cNvSpPr txBox="1"/>
          <p:nvPr>
            <p:ph idx="2" type="title"/>
          </p:nvPr>
        </p:nvSpPr>
        <p:spPr>
          <a:xfrm>
            <a:off x="3916000" y="1068077"/>
            <a:ext cx="1312200" cy="122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6"/>
          <p:cNvSpPr txBox="1"/>
          <p:nvPr>
            <p:ph idx="1" type="subTitle"/>
          </p:nvPr>
        </p:nvSpPr>
        <p:spPr>
          <a:xfrm>
            <a:off x="2038200" y="3700423"/>
            <a:ext cx="506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6"/>
          <p:cNvGrpSpPr/>
          <p:nvPr/>
        </p:nvGrpSpPr>
        <p:grpSpPr>
          <a:xfrm>
            <a:off x="422075" y="272938"/>
            <a:ext cx="8358174" cy="4649750"/>
            <a:chOff x="422075" y="272938"/>
            <a:chExt cx="8358174" cy="4649750"/>
          </a:xfrm>
        </p:grpSpPr>
        <p:pic>
          <p:nvPicPr>
            <p:cNvPr id="195" name="Google Shape;19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72750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075" y="460398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6"/>
          <p:cNvGrpSpPr/>
          <p:nvPr/>
        </p:nvGrpSpPr>
        <p:grpSpPr>
          <a:xfrm>
            <a:off x="344373" y="438451"/>
            <a:ext cx="8346250" cy="4379600"/>
            <a:chOff x="344373" y="438451"/>
            <a:chExt cx="8346250" cy="4379600"/>
          </a:xfrm>
        </p:grpSpPr>
        <p:sp>
          <p:nvSpPr>
            <p:cNvPr id="198" name="Google Shape;198;p6"/>
            <p:cNvSpPr/>
            <p:nvPr/>
          </p:nvSpPr>
          <p:spPr>
            <a:xfrm>
              <a:off x="8612923" y="16146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758448" y="47403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44373" y="31808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02" name="Google Shape;202;p6"/>
          <p:cNvGrpSpPr/>
          <p:nvPr/>
        </p:nvGrpSpPr>
        <p:grpSpPr>
          <a:xfrm>
            <a:off x="-347226" y="-3"/>
            <a:ext cx="3429974" cy="2460899"/>
            <a:chOff x="-347226" y="-3"/>
            <a:chExt cx="3429974" cy="2460899"/>
          </a:xfrm>
        </p:grpSpPr>
        <p:sp>
          <p:nvSpPr>
            <p:cNvPr id="203" name="Google Shape;203;p6"/>
            <p:cNvSpPr/>
            <p:nvPr/>
          </p:nvSpPr>
          <p:spPr>
            <a:xfrm>
              <a:off x="-15828" y="-3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-15826" y="0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6"/>
            <p:cNvGrpSpPr/>
            <p:nvPr/>
          </p:nvGrpSpPr>
          <p:grpSpPr>
            <a:xfrm>
              <a:off x="-347226" y="674081"/>
              <a:ext cx="3153725" cy="940604"/>
              <a:chOff x="-104552" y="1952776"/>
              <a:chExt cx="5543549" cy="1653374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1" name="Google Shape;211;p6"/>
          <p:cNvGrpSpPr/>
          <p:nvPr/>
        </p:nvGrpSpPr>
        <p:grpSpPr>
          <a:xfrm>
            <a:off x="6071578" y="2682610"/>
            <a:ext cx="3429974" cy="2460899"/>
            <a:chOff x="6071578" y="2682610"/>
            <a:chExt cx="3429974" cy="2460899"/>
          </a:xfrm>
        </p:grpSpPr>
        <p:sp>
          <p:nvSpPr>
            <p:cNvPr id="212" name="Google Shape;212;p6"/>
            <p:cNvSpPr/>
            <p:nvPr/>
          </p:nvSpPr>
          <p:spPr>
            <a:xfrm rot="10800000">
              <a:off x="6071578" y="2682610"/>
              <a:ext cx="3098576" cy="2460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 rot="10800000">
              <a:off x="6887399" y="4552256"/>
              <a:ext cx="2251103" cy="59125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 rot="10800000">
              <a:off x="6347827" y="3528820"/>
              <a:ext cx="3153725" cy="940604"/>
              <a:chOff x="-104552" y="1952776"/>
              <a:chExt cx="5543549" cy="1653374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7"/>
          <p:cNvSpPr txBox="1"/>
          <p:nvPr>
            <p:ph type="title"/>
          </p:nvPr>
        </p:nvSpPr>
        <p:spPr>
          <a:xfrm>
            <a:off x="2201600" y="1821450"/>
            <a:ext cx="47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7"/>
          <p:cNvSpPr txBox="1"/>
          <p:nvPr>
            <p:ph idx="1" type="subTitle"/>
          </p:nvPr>
        </p:nvSpPr>
        <p:spPr>
          <a:xfrm>
            <a:off x="2201600" y="2317950"/>
            <a:ext cx="4740900" cy="10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4" name="Google Shape;224;p7"/>
          <p:cNvGrpSpPr/>
          <p:nvPr/>
        </p:nvGrpSpPr>
        <p:grpSpPr>
          <a:xfrm>
            <a:off x="-92453" y="-89652"/>
            <a:ext cx="9328906" cy="5768930"/>
            <a:chOff x="-92453" y="-89652"/>
            <a:chExt cx="9328906" cy="5768930"/>
          </a:xfrm>
        </p:grpSpPr>
        <p:grpSp>
          <p:nvGrpSpPr>
            <p:cNvPr id="225" name="Google Shape;225;p7"/>
            <p:cNvGrpSpPr/>
            <p:nvPr/>
          </p:nvGrpSpPr>
          <p:grpSpPr>
            <a:xfrm>
              <a:off x="-92453" y="-89652"/>
              <a:ext cx="2588196" cy="2402549"/>
              <a:chOff x="5398760" y="2293721"/>
              <a:chExt cx="2953888" cy="2742009"/>
            </a:xfrm>
          </p:grpSpPr>
          <p:sp>
            <p:nvSpPr>
              <p:cNvPr id="226" name="Google Shape;226;p7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3921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3921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3921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7"/>
            <p:cNvGrpSpPr/>
            <p:nvPr/>
          </p:nvGrpSpPr>
          <p:grpSpPr>
            <a:xfrm rot="10800000">
              <a:off x="6648257" y="3276729"/>
              <a:ext cx="2588196" cy="2402549"/>
              <a:chOff x="5398760" y="2293721"/>
              <a:chExt cx="2953888" cy="2742009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rect b="b" l="l" r="r" t="t"/>
                <a:pathLst>
                  <a:path extrusionOk="0" h="2303" w="2325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rect b="b" l="l" r="r" t="t"/>
                <a:pathLst>
                  <a:path extrusionOk="0" h="1941" w="1963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rect b="b" l="l" r="r" t="t"/>
                <a:pathLst>
                  <a:path extrusionOk="0" h="1745" w="1764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3" name="Google Shape;233;p7"/>
          <p:cNvGrpSpPr/>
          <p:nvPr/>
        </p:nvGrpSpPr>
        <p:grpSpPr>
          <a:xfrm>
            <a:off x="474823" y="500651"/>
            <a:ext cx="8246880" cy="4308900"/>
            <a:chOff x="474823" y="500651"/>
            <a:chExt cx="8246880" cy="4308900"/>
          </a:xfrm>
        </p:grpSpPr>
        <p:sp>
          <p:nvSpPr>
            <p:cNvPr id="234" name="Google Shape;234;p7"/>
            <p:cNvSpPr/>
            <p:nvPr/>
          </p:nvSpPr>
          <p:spPr>
            <a:xfrm rot="10800000">
              <a:off x="8644003" y="28314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6423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39" name="Google Shape;239;p7"/>
          <p:cNvGrpSpPr/>
          <p:nvPr/>
        </p:nvGrpSpPr>
        <p:grpSpPr>
          <a:xfrm>
            <a:off x="-456125" y="2312896"/>
            <a:ext cx="3469389" cy="3091407"/>
            <a:chOff x="-456125" y="2312896"/>
            <a:chExt cx="3469389" cy="3091407"/>
          </a:xfrm>
        </p:grpSpPr>
        <p:sp>
          <p:nvSpPr>
            <p:cNvPr id="240" name="Google Shape;240;p7"/>
            <p:cNvSpPr/>
            <p:nvPr/>
          </p:nvSpPr>
          <p:spPr>
            <a:xfrm flipH="1" rot="10800000">
              <a:off x="-64736" y="2312896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 flipH="1" rot="10800000">
              <a:off x="-86426" y="3901404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242;p7"/>
            <p:cNvGrpSpPr/>
            <p:nvPr/>
          </p:nvGrpSpPr>
          <p:grpSpPr>
            <a:xfrm flipH="1" rot="10800000">
              <a:off x="-456125" y="3922931"/>
              <a:ext cx="3153725" cy="940604"/>
              <a:chOff x="-104552" y="1952776"/>
              <a:chExt cx="5543549" cy="1653374"/>
            </a:xfrm>
          </p:grpSpPr>
          <p:sp>
            <p:nvSpPr>
              <p:cNvPr id="243" name="Google Shape;243;p7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8" name="Google Shape;248;p7"/>
          <p:cNvGrpSpPr/>
          <p:nvPr/>
        </p:nvGrpSpPr>
        <p:grpSpPr>
          <a:xfrm>
            <a:off x="6186200" y="-182307"/>
            <a:ext cx="3413925" cy="3091407"/>
            <a:chOff x="6186200" y="-182307"/>
            <a:chExt cx="3413925" cy="3091407"/>
          </a:xfrm>
        </p:grpSpPr>
        <p:sp>
          <p:nvSpPr>
            <p:cNvPr id="249" name="Google Shape;249;p7"/>
            <p:cNvSpPr/>
            <p:nvPr/>
          </p:nvSpPr>
          <p:spPr>
            <a:xfrm flipH="1">
              <a:off x="6186200" y="-76200"/>
              <a:ext cx="3078000" cy="2985300"/>
            </a:xfrm>
            <a:prstGeom prst="diagStrip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 flipH="1">
              <a:off x="7393564" y="-182307"/>
              <a:ext cx="1892326" cy="1502899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1" name="Google Shape;251;p7"/>
            <p:cNvGrpSpPr/>
            <p:nvPr/>
          </p:nvGrpSpPr>
          <p:grpSpPr>
            <a:xfrm flipH="1">
              <a:off x="6446400" y="98856"/>
              <a:ext cx="3153725" cy="940604"/>
              <a:chOff x="-104552" y="1952776"/>
              <a:chExt cx="5543549" cy="1653374"/>
            </a:xfrm>
          </p:grpSpPr>
          <p:sp>
            <p:nvSpPr>
              <p:cNvPr id="252" name="Google Shape;252;p7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rect b="b" l="l" r="r" t="t"/>
                <a:pathLst>
                  <a:path extrusionOk="0" h="315" w="1064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rect b="b" l="l" r="r" t="t"/>
                <a:pathLst>
                  <a:path extrusionOk="0" h="135" w="622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rect b="b" l="l" r="r" t="t"/>
                <a:pathLst>
                  <a:path extrusionOk="0" h="135" w="706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rect b="b" l="l" r="r" t="t"/>
                <a:pathLst>
                  <a:path extrusionOk="0" h="16" w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rect b="b" l="l" r="r" t="t"/>
                <a:pathLst>
                  <a:path extrusionOk="0" h="17" w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" name="Google Shape;260;p8"/>
          <p:cNvSpPr txBox="1"/>
          <p:nvPr>
            <p:ph idx="1" type="subTitle"/>
          </p:nvPr>
        </p:nvSpPr>
        <p:spPr>
          <a:xfrm>
            <a:off x="4718494" y="1330125"/>
            <a:ext cx="29478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8"/>
          <p:cNvSpPr txBox="1"/>
          <p:nvPr>
            <p:ph idx="2" type="subTitle"/>
          </p:nvPr>
        </p:nvSpPr>
        <p:spPr>
          <a:xfrm>
            <a:off x="1477706" y="1330125"/>
            <a:ext cx="29478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2" name="Google Shape;262;p8"/>
          <p:cNvGrpSpPr/>
          <p:nvPr/>
        </p:nvGrpSpPr>
        <p:grpSpPr>
          <a:xfrm>
            <a:off x="282475" y="301263"/>
            <a:ext cx="8558250" cy="4540973"/>
            <a:chOff x="282475" y="301263"/>
            <a:chExt cx="8558250" cy="4540973"/>
          </a:xfrm>
        </p:grpSpPr>
        <p:grpSp>
          <p:nvGrpSpPr>
            <p:cNvPr id="263" name="Google Shape;263;p8"/>
            <p:cNvGrpSpPr/>
            <p:nvPr/>
          </p:nvGrpSpPr>
          <p:grpSpPr>
            <a:xfrm>
              <a:off x="8665650" y="301263"/>
              <a:ext cx="175075" cy="2067598"/>
              <a:chOff x="8612875" y="179969"/>
              <a:chExt cx="175075" cy="2067598"/>
            </a:xfrm>
          </p:grpSpPr>
          <p:pic>
            <p:nvPicPr>
              <p:cNvPr id="264" name="Google Shape;264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5" name="Google Shape;265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6" name="Google Shape;266;p8"/>
            <p:cNvGrpSpPr/>
            <p:nvPr/>
          </p:nvGrpSpPr>
          <p:grpSpPr>
            <a:xfrm>
              <a:off x="282475" y="2774638"/>
              <a:ext cx="175075" cy="2067598"/>
              <a:chOff x="8612875" y="179969"/>
              <a:chExt cx="175075" cy="2067598"/>
            </a:xfrm>
          </p:grpSpPr>
          <p:pic>
            <p:nvPicPr>
              <p:cNvPr id="267" name="Google Shape;267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" name="Google Shape;268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9" name="Google Shape;269;p8"/>
          <p:cNvSpPr/>
          <p:nvPr/>
        </p:nvSpPr>
        <p:spPr>
          <a:xfrm rot="10800000">
            <a:off x="6944953" y="3386804"/>
            <a:ext cx="2225198" cy="1767249"/>
          </a:xfrm>
          <a:custGeom>
            <a:rect b="b" l="l" r="r" t="t"/>
            <a:pathLst>
              <a:path extrusionOk="0" h="1536" w="1930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8"/>
          <p:cNvCxnSpPr/>
          <p:nvPr/>
        </p:nvCxnSpPr>
        <p:spPr>
          <a:xfrm flipH="1">
            <a:off x="7288275" y="3437275"/>
            <a:ext cx="2004600" cy="200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</p:cxnSp>
      <p:grpSp>
        <p:nvGrpSpPr>
          <p:cNvPr id="271" name="Google Shape;271;p8"/>
          <p:cNvGrpSpPr/>
          <p:nvPr/>
        </p:nvGrpSpPr>
        <p:grpSpPr>
          <a:xfrm>
            <a:off x="422073" y="332951"/>
            <a:ext cx="8310180" cy="4447300"/>
            <a:chOff x="422073" y="332951"/>
            <a:chExt cx="8310180" cy="4447300"/>
          </a:xfrm>
        </p:grpSpPr>
        <p:sp>
          <p:nvSpPr>
            <p:cNvPr id="272" name="Google Shape;272;p8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941523" y="3329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811098" y="47025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9" name="Google Shape;279;p9"/>
          <p:cNvSpPr txBox="1"/>
          <p:nvPr>
            <p:ph idx="1" type="subTitle"/>
          </p:nvPr>
        </p:nvSpPr>
        <p:spPr>
          <a:xfrm>
            <a:off x="2424600" y="1576450"/>
            <a:ext cx="42948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80" name="Google Shape;280;p9"/>
          <p:cNvGrpSpPr/>
          <p:nvPr/>
        </p:nvGrpSpPr>
        <p:grpSpPr>
          <a:xfrm>
            <a:off x="463703" y="185251"/>
            <a:ext cx="8416275" cy="4747013"/>
            <a:chOff x="463703" y="185251"/>
            <a:chExt cx="8416275" cy="4747013"/>
          </a:xfrm>
        </p:grpSpPr>
        <p:sp>
          <p:nvSpPr>
            <p:cNvPr id="281" name="Google Shape;281;p9"/>
            <p:cNvSpPr/>
            <p:nvPr/>
          </p:nvSpPr>
          <p:spPr>
            <a:xfrm flipH="1">
              <a:off x="463703" y="16146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8802278" y="29197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6003878" y="1852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4753178" y="4854564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85" name="Google Shape;285;p9"/>
          <p:cNvGrpSpPr/>
          <p:nvPr/>
        </p:nvGrpSpPr>
        <p:grpSpPr>
          <a:xfrm>
            <a:off x="-1089529" y="788905"/>
            <a:ext cx="11663606" cy="3565690"/>
            <a:chOff x="-1089529" y="788905"/>
            <a:chExt cx="11663606" cy="3565690"/>
          </a:xfrm>
        </p:grpSpPr>
        <p:grpSp>
          <p:nvGrpSpPr>
            <p:cNvPr id="286" name="Google Shape;286;p9"/>
            <p:cNvGrpSpPr/>
            <p:nvPr/>
          </p:nvGrpSpPr>
          <p:grpSpPr>
            <a:xfrm flipH="1">
              <a:off x="8190471" y="788905"/>
              <a:ext cx="2383606" cy="2130790"/>
              <a:chOff x="2439425" y="817125"/>
              <a:chExt cx="2884325" cy="2578400"/>
            </a:xfrm>
          </p:grpSpPr>
          <p:sp>
            <p:nvSpPr>
              <p:cNvPr id="287" name="Google Shape;287;p9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88" name="Google Shape;288;p9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89" name="Google Shape;289;p9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93" name="Google Shape;293;p9"/>
            <p:cNvGrpSpPr/>
            <p:nvPr/>
          </p:nvGrpSpPr>
          <p:grpSpPr>
            <a:xfrm flipH="1" rot="10800000">
              <a:off x="-1089529" y="2223805"/>
              <a:ext cx="2383606" cy="2130790"/>
              <a:chOff x="2439425" y="817125"/>
              <a:chExt cx="2884325" cy="2578400"/>
            </a:xfrm>
          </p:grpSpPr>
          <p:sp>
            <p:nvSpPr>
              <p:cNvPr id="294" name="Google Shape;294;p9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rect b="b" l="l" r="r" t="t"/>
                <a:pathLst>
                  <a:path extrusionOk="0" h="73328" w="78603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95" name="Google Shape;295;p9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rect b="b" l="l" r="r" t="t"/>
                <a:pathLst>
                  <a:path extrusionOk="0" h="81505" w="83931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296" name="Google Shape;296;p9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7" name="Google Shape;297;p9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8" name="Google Shape;298;p9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300" name="Google Shape;300;p9"/>
          <p:cNvGrpSpPr/>
          <p:nvPr/>
        </p:nvGrpSpPr>
        <p:grpSpPr>
          <a:xfrm>
            <a:off x="0" y="1"/>
            <a:ext cx="9144000" cy="5143499"/>
            <a:chOff x="0" y="1"/>
            <a:chExt cx="9144000" cy="5143499"/>
          </a:xfrm>
        </p:grpSpPr>
        <p:sp>
          <p:nvSpPr>
            <p:cNvPr id="301" name="Google Shape;301;p9"/>
            <p:cNvSpPr/>
            <p:nvPr/>
          </p:nvSpPr>
          <p:spPr>
            <a:xfrm flipH="1" rot="10800000">
              <a:off x="0" y="4643321"/>
              <a:ext cx="1904362" cy="500179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 flipH="1">
              <a:off x="7239638" y="1"/>
              <a:ext cx="1904362" cy="500180"/>
            </a:xfrm>
            <a:custGeom>
              <a:rect b="b" l="l" r="r" t="t"/>
              <a:pathLst>
                <a:path extrusionOk="0" h="369" w="140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10"/>
          <p:cNvSpPr txBox="1"/>
          <p:nvPr>
            <p:ph idx="1" type="subTitle"/>
          </p:nvPr>
        </p:nvSpPr>
        <p:spPr>
          <a:xfrm>
            <a:off x="4713982" y="2980823"/>
            <a:ext cx="278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10"/>
          <p:cNvSpPr txBox="1"/>
          <p:nvPr>
            <p:ph idx="2" type="subTitle"/>
          </p:nvPr>
        </p:nvSpPr>
        <p:spPr>
          <a:xfrm>
            <a:off x="1647815" y="2980823"/>
            <a:ext cx="278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0"/>
          <p:cNvSpPr txBox="1"/>
          <p:nvPr>
            <p:ph idx="3" type="subTitle"/>
          </p:nvPr>
        </p:nvSpPr>
        <p:spPr>
          <a:xfrm>
            <a:off x="1647815" y="2493200"/>
            <a:ext cx="2782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9" name="Google Shape;309;p10"/>
          <p:cNvSpPr txBox="1"/>
          <p:nvPr>
            <p:ph idx="4" type="subTitle"/>
          </p:nvPr>
        </p:nvSpPr>
        <p:spPr>
          <a:xfrm>
            <a:off x="4713985" y="2493200"/>
            <a:ext cx="2782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10" name="Google Shape;310;p10"/>
          <p:cNvGrpSpPr/>
          <p:nvPr/>
        </p:nvGrpSpPr>
        <p:grpSpPr>
          <a:xfrm>
            <a:off x="-23445" y="5605"/>
            <a:ext cx="9178445" cy="5137895"/>
            <a:chOff x="-23445" y="5605"/>
            <a:chExt cx="9178445" cy="5137895"/>
          </a:xfrm>
        </p:grpSpPr>
        <p:sp>
          <p:nvSpPr>
            <p:cNvPr id="311" name="Google Shape;311;p10"/>
            <p:cNvSpPr/>
            <p:nvPr/>
          </p:nvSpPr>
          <p:spPr>
            <a:xfrm flipH="1" rot="10800000">
              <a:off x="-23445" y="3746450"/>
              <a:ext cx="1759050" cy="1397050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 flipH="1">
              <a:off x="7395950" y="5605"/>
              <a:ext cx="1759050" cy="1397050"/>
            </a:xfrm>
            <a:custGeom>
              <a:rect b="b" l="l" r="r" t="t"/>
              <a:pathLst>
                <a:path extrusionOk="0" h="1536" w="193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10"/>
          <p:cNvGrpSpPr/>
          <p:nvPr/>
        </p:nvGrpSpPr>
        <p:grpSpPr>
          <a:xfrm>
            <a:off x="282475" y="301263"/>
            <a:ext cx="8558250" cy="4540973"/>
            <a:chOff x="282475" y="301263"/>
            <a:chExt cx="8558250" cy="4540973"/>
          </a:xfrm>
        </p:grpSpPr>
        <p:grpSp>
          <p:nvGrpSpPr>
            <p:cNvPr id="314" name="Google Shape;314;p10"/>
            <p:cNvGrpSpPr/>
            <p:nvPr/>
          </p:nvGrpSpPr>
          <p:grpSpPr>
            <a:xfrm>
              <a:off x="8665650" y="301263"/>
              <a:ext cx="175075" cy="2067598"/>
              <a:chOff x="8612875" y="179969"/>
              <a:chExt cx="175075" cy="2067598"/>
            </a:xfrm>
          </p:grpSpPr>
          <p:pic>
            <p:nvPicPr>
              <p:cNvPr id="315" name="Google Shape;315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7" name="Google Shape;317;p10"/>
            <p:cNvGrpSpPr/>
            <p:nvPr/>
          </p:nvGrpSpPr>
          <p:grpSpPr>
            <a:xfrm>
              <a:off x="282475" y="2774638"/>
              <a:ext cx="175075" cy="2067598"/>
              <a:chOff x="8612875" y="179969"/>
              <a:chExt cx="175075" cy="2067598"/>
            </a:xfrm>
          </p:grpSpPr>
          <p:pic>
            <p:nvPicPr>
              <p:cNvPr id="318" name="Google Shape;318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" name="Google Shape;319;p1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20" name="Google Shape;320;p10"/>
          <p:cNvGrpSpPr/>
          <p:nvPr/>
        </p:nvGrpSpPr>
        <p:grpSpPr>
          <a:xfrm>
            <a:off x="422073" y="248551"/>
            <a:ext cx="8310180" cy="4455500"/>
            <a:chOff x="422073" y="248551"/>
            <a:chExt cx="8310180" cy="4455500"/>
          </a:xfrm>
        </p:grpSpPr>
        <p:sp>
          <p:nvSpPr>
            <p:cNvPr id="321" name="Google Shape;321;p10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759698" y="2485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0" i="0" sz="28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0" i="0" sz="28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0" i="0" sz="28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0" i="0" sz="28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0" i="0" sz="28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0" i="0" sz="28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0" i="0" sz="28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0" i="0" sz="28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b="0" i="0" sz="2800" u="none" cap="none" strike="noStrike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3"/>
          <p:cNvSpPr txBox="1"/>
          <p:nvPr>
            <p:ph type="ctrTitle"/>
          </p:nvPr>
        </p:nvSpPr>
        <p:spPr>
          <a:xfrm>
            <a:off x="2011800" y="1089275"/>
            <a:ext cx="5120400" cy="14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100"/>
              <a:t>Salida de </a:t>
            </a:r>
            <a:r>
              <a:rPr lang="en" sz="5100"/>
              <a:t>Vehículo</a:t>
            </a:r>
            <a:endParaRPr sz="5100"/>
          </a:p>
        </p:txBody>
      </p:sp>
      <p:sp>
        <p:nvSpPr>
          <p:cNvPr id="925" name="Google Shape;925;p33"/>
          <p:cNvSpPr txBox="1"/>
          <p:nvPr>
            <p:ph idx="1" type="subTitle"/>
          </p:nvPr>
        </p:nvSpPr>
        <p:spPr>
          <a:xfrm>
            <a:off x="1924225" y="3726025"/>
            <a:ext cx="51204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Juan Bernal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Verónica Cereceda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Alvaro Monsalve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Yaii Selti</a:t>
            </a:r>
            <a:endParaRPr/>
          </a:p>
        </p:txBody>
      </p:sp>
      <p:pic>
        <p:nvPicPr>
          <p:cNvPr id="926" name="Google Shape;9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400" y="-106700"/>
            <a:ext cx="1965251" cy="4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2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endParaRPr b="1"/>
          </a:p>
        </p:txBody>
      </p:sp>
      <p:pic>
        <p:nvPicPr>
          <p:cNvPr id="987" name="Google Shape;987;p42"/>
          <p:cNvPicPr preferRelativeResize="0"/>
          <p:nvPr/>
        </p:nvPicPr>
        <p:blipFill rotWithShape="1">
          <a:blip r:embed="rId3">
            <a:alphaModFix/>
          </a:blip>
          <a:srcRect b="4915" l="0" r="0" t="0"/>
          <a:stretch/>
        </p:blipFill>
        <p:spPr>
          <a:xfrm>
            <a:off x="2535163" y="1238250"/>
            <a:ext cx="4073676" cy="339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4"/>
          <p:cNvSpPr txBox="1"/>
          <p:nvPr>
            <p:ph type="title"/>
          </p:nvPr>
        </p:nvSpPr>
        <p:spPr>
          <a:xfrm>
            <a:off x="720000" y="5585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CONTEXTO DEL CASO</a:t>
            </a:r>
            <a:endParaRPr b="1"/>
          </a:p>
        </p:txBody>
      </p:sp>
      <p:sp>
        <p:nvSpPr>
          <p:cNvPr id="932" name="Google Shape;932;p34"/>
          <p:cNvSpPr txBox="1"/>
          <p:nvPr/>
        </p:nvSpPr>
        <p:spPr>
          <a:xfrm>
            <a:off x="833550" y="1263175"/>
            <a:ext cx="77040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El </a:t>
            </a:r>
            <a:r>
              <a:rPr i="1" lang="en" sz="1200">
                <a:solidFill>
                  <a:schemeClr val="dk1"/>
                </a:solidFill>
              </a:rPr>
              <a:t>Sistema </a:t>
            </a:r>
            <a:r>
              <a:rPr lang="en" sz="1200">
                <a:solidFill>
                  <a:schemeClr val="dk1"/>
                </a:solidFill>
              </a:rPr>
              <a:t>surge como solución a los problemas que enfrenta actualmente el Servicio Nacional de Aduanas en los pasos fronterizos, tales como extensos tiempos de espera, trámites manuales y baja integración entre los distintos organismos involucrados. El objetivo del sistema es digitalizar y optimizar los procesos relacionados con la entrada y salida temporal de vehículos, control de pasajeros y validación documental, permitiendo una gestión más ágil, segura y eficiente.</a:t>
            </a:r>
            <a:endParaRPr sz="1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5"/>
          <p:cNvSpPr txBox="1"/>
          <p:nvPr>
            <p:ph idx="1" type="subTitle"/>
          </p:nvPr>
        </p:nvSpPr>
        <p:spPr>
          <a:xfrm>
            <a:off x="1679250" y="1451850"/>
            <a:ext cx="56694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El propósito de este prototipo es representar visualmente la funcionalidad del sistema orientada al proceso de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registro de salida de vehículos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, detallando las diferentes vistas e interacciones que corresponden a los perfiles clave involucrados: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viajero, fiscalizador y jefe de aduana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A través de este diseño preliminar, se busca mostrar de forma clara y estructurada las opciones disponibles para cada usuario, según su rol y nivel de autorización dentro del flujo operativo.</a:t>
            </a:r>
            <a:endParaRPr sz="1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8" name="Google Shape;938;p35"/>
          <p:cNvSpPr txBox="1"/>
          <p:nvPr/>
        </p:nvSpPr>
        <p:spPr>
          <a:xfrm>
            <a:off x="330000" y="545025"/>
            <a:ext cx="84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DISEÑO DE PROTOTIPO</a:t>
            </a:r>
            <a:endParaRPr b="1" sz="2800">
              <a:solidFill>
                <a:schemeClr val="dk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DISEÑO DE PROTOTIPO</a:t>
            </a:r>
            <a:endParaRPr b="1"/>
          </a:p>
        </p:txBody>
      </p:sp>
      <p:pic>
        <p:nvPicPr>
          <p:cNvPr id="944" name="Google Shape;944;p36"/>
          <p:cNvPicPr preferRelativeResize="0"/>
          <p:nvPr/>
        </p:nvPicPr>
        <p:blipFill rotWithShape="1">
          <a:blip r:embed="rId3">
            <a:alphaModFix/>
          </a:blip>
          <a:srcRect b="0" l="4716" r="0" t="0"/>
          <a:stretch/>
        </p:blipFill>
        <p:spPr>
          <a:xfrm>
            <a:off x="434250" y="1611775"/>
            <a:ext cx="4201024" cy="206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375" y="1611771"/>
            <a:ext cx="4201026" cy="2063055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36"/>
          <p:cNvSpPr txBox="1"/>
          <p:nvPr/>
        </p:nvSpPr>
        <p:spPr>
          <a:xfrm>
            <a:off x="5772400" y="1114650"/>
            <a:ext cx="31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Vista Trabajador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47" name="Google Shape;947;p36"/>
          <p:cNvSpPr txBox="1"/>
          <p:nvPr/>
        </p:nvSpPr>
        <p:spPr>
          <a:xfrm>
            <a:off x="1584600" y="1114650"/>
            <a:ext cx="65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Vista Viajero-Turista</a:t>
            </a: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48" name="Google Shape;948;p36"/>
          <p:cNvSpPr txBox="1"/>
          <p:nvPr/>
        </p:nvSpPr>
        <p:spPr>
          <a:xfrm>
            <a:off x="768000" y="3874813"/>
            <a:ext cx="81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https://mockupaduana.wixstudio.com/aduana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7"/>
          <p:cNvSpPr txBox="1"/>
          <p:nvPr>
            <p:ph type="title"/>
          </p:nvPr>
        </p:nvSpPr>
        <p:spPr>
          <a:xfrm>
            <a:off x="678725" y="513175"/>
            <a:ext cx="78774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Archivo"/>
                <a:ea typeface="Archivo"/>
                <a:cs typeface="Archivo"/>
                <a:sym typeface="Archivo"/>
              </a:rPr>
              <a:t>Evaluación de calidad basada en heurística de Nielsen</a:t>
            </a:r>
            <a:endParaRPr b="1" sz="28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54" name="Google Shape;954;p37"/>
          <p:cNvSpPr txBox="1"/>
          <p:nvPr/>
        </p:nvSpPr>
        <p:spPr>
          <a:xfrm>
            <a:off x="1446575" y="1732925"/>
            <a:ext cx="6341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El propósito de esta evaluación es analizar el nivel de cumplimiento, con el fin de identificar fortalezas y posibles áreas de mejora. A través de criterios definidos, se verifica la coherencia del diseño, la eficiencia en la interacción, la prevención de errores y la facilidad de uso general para distintos perfiles de usuarios.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Esta revisión permite evidenciar el impacto de cada aspecto evaluado sobre la experiencia del usuario, clasificando la gravedad de los problemas detectados y orientando la priorización de futuras mejoras. El análisis busca asegurar que el sistema sea intuitivo, accesible y eficiente, alineado con las mejores prácticas de diseño centrado en el usuario.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8"/>
          <p:cNvSpPr/>
          <p:nvPr/>
        </p:nvSpPr>
        <p:spPr>
          <a:xfrm rot="10800000">
            <a:off x="8654553" y="2994804"/>
            <a:ext cx="77700" cy="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60" name="Google Shape;9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363" y="1204775"/>
            <a:ext cx="4249268" cy="3657751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38"/>
          <p:cNvSpPr txBox="1"/>
          <p:nvPr/>
        </p:nvSpPr>
        <p:spPr>
          <a:xfrm>
            <a:off x="806850" y="158075"/>
            <a:ext cx="753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Evaluación de calidad basada en heurística de Nielsen</a:t>
            </a:r>
            <a:endParaRPr b="1" sz="2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9"/>
          <p:cNvSpPr txBox="1"/>
          <p:nvPr>
            <p:ph type="title"/>
          </p:nvPr>
        </p:nvSpPr>
        <p:spPr>
          <a:xfrm>
            <a:off x="277175" y="195225"/>
            <a:ext cx="86949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Herramienta y Práctica de Control de Versiones</a:t>
            </a:r>
            <a:endParaRPr b="1"/>
          </a:p>
        </p:txBody>
      </p:sp>
      <p:sp>
        <p:nvSpPr>
          <p:cNvPr id="967" name="Google Shape;967;p39"/>
          <p:cNvSpPr txBox="1"/>
          <p:nvPr/>
        </p:nvSpPr>
        <p:spPr>
          <a:xfrm>
            <a:off x="583750" y="1363295"/>
            <a:ext cx="347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Para gestionar correctamente la evolución del sistema y mantener respaldo de los cambios en la documentación y el desarrollo, se utilizó la plataforma </a:t>
            </a:r>
            <a:r>
              <a:rPr lang="en" sz="1200">
                <a:solidFill>
                  <a:schemeClr val="dk1"/>
                </a:solidFill>
              </a:rPr>
              <a:t>GitHub </a:t>
            </a:r>
            <a:r>
              <a:rPr lang="en" sz="1200">
                <a:solidFill>
                  <a:schemeClr val="dk1"/>
                </a:solidFill>
              </a:rPr>
              <a:t>como herramienta principal de control de versiones.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68" name="Google Shape;968;p39"/>
          <p:cNvSpPr txBox="1"/>
          <p:nvPr/>
        </p:nvSpPr>
        <p:spPr>
          <a:xfrm>
            <a:off x="5359225" y="1400362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La práctica utilizada fue el versionado semántico, una estrategia que permite identificar fácilmente el tipo y alcance de los cambios realizados en la documentación.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/>
              <a:t>Justificación</a:t>
            </a:r>
            <a:endParaRPr b="1"/>
          </a:p>
        </p:txBody>
      </p:sp>
      <p:sp>
        <p:nvSpPr>
          <p:cNvPr id="974" name="Google Shape;974;p40"/>
          <p:cNvSpPr/>
          <p:nvPr/>
        </p:nvSpPr>
        <p:spPr>
          <a:xfrm flipH="1" rot="10800000">
            <a:off x="422073" y="2994804"/>
            <a:ext cx="77700" cy="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75" name="Google Shape;975;p40"/>
          <p:cNvSpPr txBox="1"/>
          <p:nvPr/>
        </p:nvSpPr>
        <p:spPr>
          <a:xfrm>
            <a:off x="420900" y="1248975"/>
            <a:ext cx="83022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 eligió GitHub y el versionado semántico: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Facilita el seguimiento del progreso</a:t>
            </a:r>
            <a:r>
              <a:rPr lang="en" sz="1100">
                <a:solidFill>
                  <a:schemeClr val="dk1"/>
                </a:solidFill>
              </a:rPr>
              <a:t> de la documentación, permitiendo saber con claridad qué se modificó y cuándo.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Mejora la organización del trabajo en equipo,</a:t>
            </a:r>
            <a:r>
              <a:rPr lang="en" sz="1100">
                <a:solidFill>
                  <a:schemeClr val="dk1"/>
                </a:solidFill>
              </a:rPr>
              <a:t> evitando confusiones entre versiones y garantizando que todos trabajen sobre la versión correcta.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Permite </a:t>
            </a:r>
            <a:r>
              <a:rPr lang="en" sz="1100">
                <a:solidFill>
                  <a:schemeClr val="dk1"/>
                </a:solidFill>
              </a:rPr>
              <a:t>m</a:t>
            </a:r>
            <a:r>
              <a:rPr lang="en" sz="1100">
                <a:solidFill>
                  <a:schemeClr val="dk1"/>
                </a:solidFill>
              </a:rPr>
              <a:t>antener trazabilidad completa</a:t>
            </a:r>
            <a:r>
              <a:rPr lang="en" sz="1100">
                <a:solidFill>
                  <a:schemeClr val="dk1"/>
                </a:solidFill>
              </a:rPr>
              <a:t> de todas las modificaciones, algo clave en proyectos que evolucionan constantemente.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Refleja profesionalismo y buenas prácticas</a:t>
            </a:r>
            <a:r>
              <a:rPr lang="en" sz="1100">
                <a:solidFill>
                  <a:schemeClr val="dk1"/>
                </a:solidFill>
              </a:rPr>
              <a:t>, ya que se alinea con estándares comunes en el desarrollo de software, facilitando revisiones, entregas y auditorías.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1"/>
          <p:cNvSpPr txBox="1"/>
          <p:nvPr>
            <p:ph type="title"/>
          </p:nvPr>
        </p:nvSpPr>
        <p:spPr>
          <a:xfrm>
            <a:off x="716550" y="6721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CONCLUSIÓN</a:t>
            </a:r>
            <a:endParaRPr b="1"/>
          </a:p>
        </p:txBody>
      </p:sp>
      <p:sp>
        <p:nvSpPr>
          <p:cNvPr id="981" name="Google Shape;981;p41"/>
          <p:cNvSpPr txBox="1"/>
          <p:nvPr>
            <p:ph idx="1" type="subTitle"/>
          </p:nvPr>
        </p:nvSpPr>
        <p:spPr>
          <a:xfrm>
            <a:off x="2424600" y="1470000"/>
            <a:ext cx="42948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El Sistema Aduanero representa una solución efectiva para modernizar los procedimientos en los pasos fronterizos, reduciendo tiempos de espera, eliminando trámites manuales y mejorando la interacción entre ciudadanos y organismos públicos. 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