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3" autoAdjust="0"/>
    <p:restoredTop sz="94660"/>
  </p:normalViewPr>
  <p:slideViewPr>
    <p:cSldViewPr snapToGrid="0">
      <p:cViewPr>
        <p:scale>
          <a:sx n="112" d="100"/>
          <a:sy n="112" d="100"/>
        </p:scale>
        <p:origin x="174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829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865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566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739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414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5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92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546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11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05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566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3847-440C-4F2B-B0C3-030E2D7F1A9D}" type="datetimeFigureOut">
              <a:rPr lang="fr-BE" smtClean="0"/>
              <a:t>17-11-20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9166-902E-48D3-9ED7-C0F402565FE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557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90753" y="2155371"/>
            <a:ext cx="22575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800" dirty="0" err="1" smtClean="0"/>
              <a:t>Graphor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88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32" y="609600"/>
            <a:ext cx="10092267" cy="5676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65533" y="3520867"/>
            <a:ext cx="80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Memento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6399376" y="4117649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State</a:t>
            </a:r>
            <a:endParaRPr lang="fr-BE" dirty="0"/>
          </a:p>
        </p:txBody>
      </p:sp>
      <p:cxnSp>
        <p:nvCxnSpPr>
          <p:cNvPr id="9" name="Connecteur droit avec flèche 8"/>
          <p:cNvCxnSpPr>
            <a:stCxn id="6" idx="3"/>
          </p:cNvCxnSpPr>
          <p:nvPr/>
        </p:nvCxnSpPr>
        <p:spPr>
          <a:xfrm flipV="1">
            <a:off x="2769279" y="3597779"/>
            <a:ext cx="486669" cy="6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5930781" y="4394648"/>
            <a:ext cx="6323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32" y="495300"/>
            <a:ext cx="10295467" cy="57912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49338" y="3008120"/>
            <a:ext cx="80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Prototype</a:t>
            </a:r>
            <a:endParaRPr lang="fr-BE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3322889" y="1675318"/>
            <a:ext cx="856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Composite</a:t>
            </a:r>
            <a:endParaRPr lang="fr-BE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425013" y="2314486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Command</a:t>
            </a:r>
            <a:endParaRPr lang="fr-BE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4972228" y="1536819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State</a:t>
            </a:r>
            <a:endParaRPr lang="fr-BE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6775390" y="3337845"/>
            <a:ext cx="76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Mediator</a:t>
            </a:r>
            <a:endParaRPr lang="fr-BE" sz="1200" dirty="0"/>
          </a:p>
        </p:txBody>
      </p:sp>
      <p:cxnSp>
        <p:nvCxnSpPr>
          <p:cNvPr id="11" name="Connecteur droit avec flèche 10"/>
          <p:cNvCxnSpPr>
            <a:stCxn id="6" idx="2"/>
          </p:cNvCxnSpPr>
          <p:nvPr/>
        </p:nvCxnSpPr>
        <p:spPr>
          <a:xfrm>
            <a:off x="3751019" y="1952317"/>
            <a:ext cx="342417" cy="362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615013" y="3285119"/>
            <a:ext cx="707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</p:cNvCxnSpPr>
          <p:nvPr/>
        </p:nvCxnSpPr>
        <p:spPr>
          <a:xfrm flipH="1">
            <a:off x="5153114" y="1813818"/>
            <a:ext cx="70882" cy="500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5990602" y="2591485"/>
            <a:ext cx="434411" cy="263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6246976" y="3546505"/>
            <a:ext cx="592573" cy="6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66" y="342900"/>
            <a:ext cx="10634133" cy="5981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57884" y="37943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Command</a:t>
            </a:r>
            <a:endParaRPr lang="fr-BE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5400942" y="1672332"/>
            <a:ext cx="80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Memento</a:t>
            </a:r>
            <a:endParaRPr lang="fr-BE" sz="1200" dirty="0"/>
          </a:p>
        </p:txBody>
      </p:sp>
      <p:cxnSp>
        <p:nvCxnSpPr>
          <p:cNvPr id="8" name="Connecteur droit avec flèche 7"/>
          <p:cNvCxnSpPr>
            <a:stCxn id="6" idx="2"/>
          </p:cNvCxnSpPr>
          <p:nvPr/>
        </p:nvCxnSpPr>
        <p:spPr>
          <a:xfrm flipH="1">
            <a:off x="5571858" y="1949331"/>
            <a:ext cx="230957" cy="528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486957" y="3932832"/>
            <a:ext cx="717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32" y="609600"/>
            <a:ext cx="9685867" cy="54483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87723" y="2862841"/>
            <a:ext cx="88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Interceptor</a:t>
            </a:r>
            <a:endParaRPr lang="fr-BE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4814" y="4801312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Strategy</a:t>
            </a:r>
            <a:endParaRPr lang="fr-BE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423588" y="3962400"/>
            <a:ext cx="80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Decorator</a:t>
            </a:r>
            <a:endParaRPr lang="fr-BE" sz="12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630569" y="3139840"/>
            <a:ext cx="685199" cy="415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014815" y="4239399"/>
            <a:ext cx="6962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5640224" y="4729193"/>
            <a:ext cx="527741" cy="210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7700"/>
            <a:ext cx="10363200" cy="58293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96000" y="5038827"/>
            <a:ext cx="68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Adapter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3211795" y="5177327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Strategy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6439619" y="414864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Factory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6377895" y="24127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Command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2170632" y="2566230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Visitor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6493153" y="3396952"/>
            <a:ext cx="867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Interpreter</a:t>
            </a:r>
            <a:endParaRPr lang="fr-BE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757780" y="2835618"/>
            <a:ext cx="454015" cy="296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5811140" y="2704729"/>
            <a:ext cx="504202" cy="294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973510" y="3673951"/>
            <a:ext cx="565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939327" y="4287139"/>
            <a:ext cx="623843" cy="6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1"/>
          </p:cNvCxnSpPr>
          <p:nvPr/>
        </p:nvCxnSpPr>
        <p:spPr>
          <a:xfrm flipH="1" flipV="1">
            <a:off x="5606041" y="4974891"/>
            <a:ext cx="489959" cy="20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3760150" y="5177326"/>
            <a:ext cx="444381" cy="13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47737"/>
            <a:ext cx="108966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986" y="583166"/>
            <a:ext cx="9340552" cy="52540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40651" y="2987877"/>
            <a:ext cx="85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Observer</a:t>
            </a:r>
            <a:endParaRPr lang="fr-BE" dirty="0"/>
          </a:p>
        </p:txBody>
      </p:sp>
      <p:cxnSp>
        <p:nvCxnSpPr>
          <p:cNvPr id="8" name="Connecteur droit avec flèche 7"/>
          <p:cNvCxnSpPr>
            <a:stCxn id="6" idx="3"/>
          </p:cNvCxnSpPr>
          <p:nvPr/>
        </p:nvCxnSpPr>
        <p:spPr>
          <a:xfrm flipV="1">
            <a:off x="3494411" y="3141765"/>
            <a:ext cx="5648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370516" y="4180943"/>
            <a:ext cx="1371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Abstract Factory</a:t>
            </a:r>
            <a:endParaRPr lang="fr-BE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5999148" y="4042161"/>
            <a:ext cx="376015" cy="23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589040" y="4075958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Strategy</a:t>
            </a:r>
            <a:endParaRPr lang="fr-BE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427213" y="4247224"/>
            <a:ext cx="5648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94411" y="4656747"/>
            <a:ext cx="5648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22512" y="4502858"/>
            <a:ext cx="118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Configuration</a:t>
            </a:r>
            <a:endParaRPr lang="fr-BE" dirty="0"/>
          </a:p>
        </p:txBody>
      </p:sp>
      <p:sp>
        <p:nvSpPr>
          <p:cNvPr id="16" name="ZoneTexte 15"/>
          <p:cNvSpPr txBox="1"/>
          <p:nvPr/>
        </p:nvSpPr>
        <p:spPr>
          <a:xfrm>
            <a:off x="3148883" y="4879648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Decorateur</a:t>
            </a:r>
            <a:endParaRPr lang="fr-BE" dirty="0"/>
          </a:p>
        </p:txBody>
      </p:sp>
      <p:sp>
        <p:nvSpPr>
          <p:cNvPr id="17" name="ZoneTexte 16"/>
          <p:cNvSpPr txBox="1"/>
          <p:nvPr/>
        </p:nvSpPr>
        <p:spPr>
          <a:xfrm>
            <a:off x="4623045" y="5320784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Singleton</a:t>
            </a:r>
            <a:endParaRPr lang="fr-BE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4058204" y="5066886"/>
            <a:ext cx="5648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027797" y="5061131"/>
            <a:ext cx="0" cy="25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07" y="401296"/>
            <a:ext cx="10240393" cy="576022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65533" y="3240309"/>
            <a:ext cx="1157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configuration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6613590" y="5078857"/>
            <a:ext cx="945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composite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2120319" y="5322501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Decorateur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6693259" y="3281406"/>
            <a:ext cx="786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 smtClean="0"/>
              <a:t>Strategy</a:t>
            </a:r>
            <a:endParaRPr lang="fr-BE" dirty="0"/>
          </a:p>
        </p:txBody>
      </p:sp>
      <p:cxnSp>
        <p:nvCxnSpPr>
          <p:cNvPr id="9" name="Connecteur droit avec flèche 8"/>
          <p:cNvCxnSpPr>
            <a:stCxn id="8" idx="1"/>
          </p:cNvCxnSpPr>
          <p:nvPr/>
        </p:nvCxnSpPr>
        <p:spPr>
          <a:xfrm flipH="1">
            <a:off x="6272613" y="3435295"/>
            <a:ext cx="420646" cy="376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1"/>
          </p:cNvCxnSpPr>
          <p:nvPr/>
        </p:nvCxnSpPr>
        <p:spPr>
          <a:xfrm flipH="1" flipV="1">
            <a:off x="6144426" y="5078857"/>
            <a:ext cx="469164" cy="153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123414" y="5296877"/>
            <a:ext cx="606553" cy="179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123414" y="3435294"/>
            <a:ext cx="380016" cy="22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81000"/>
            <a:ext cx="10160000" cy="5715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350299" y="3037386"/>
            <a:ext cx="530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Proxy</a:t>
            </a:r>
            <a:endParaRPr lang="fr-BE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4769973" y="1490791"/>
            <a:ext cx="847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Player </a:t>
            </a:r>
            <a:r>
              <a:rPr lang="fr-BE" sz="1200" dirty="0" err="1" smtClean="0"/>
              <a:t>role</a:t>
            </a:r>
            <a:endParaRPr lang="fr-BE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6665924" y="2898886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Strategy</a:t>
            </a:r>
            <a:endParaRPr lang="fr-BE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4751667" y="5272219"/>
            <a:ext cx="8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Decorateur</a:t>
            </a:r>
            <a:endParaRPr lang="fr-BE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698284" y="5176272"/>
            <a:ext cx="838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composite</a:t>
            </a:r>
            <a:endParaRPr lang="fr-BE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6537232" y="3777952"/>
            <a:ext cx="11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Abstract-</a:t>
            </a:r>
            <a:r>
              <a:rPr lang="fr-BE" sz="1200" dirty="0" err="1" smtClean="0"/>
              <a:t>factory</a:t>
            </a:r>
            <a:endParaRPr lang="fr-BE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65990" y="1917073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State</a:t>
            </a:r>
            <a:endParaRPr lang="fr-B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152644" y="455918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Factory</a:t>
            </a:r>
            <a:endParaRPr lang="fr-BE" sz="12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880509" y="3238500"/>
            <a:ext cx="452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5144568" y="4973652"/>
            <a:ext cx="8546" cy="41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2" idx="1"/>
          </p:cNvCxnSpPr>
          <p:nvPr/>
        </p:nvCxnSpPr>
        <p:spPr>
          <a:xfrm flipH="1" flipV="1">
            <a:off x="5917766" y="4284142"/>
            <a:ext cx="234878" cy="413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635755" y="4697680"/>
            <a:ext cx="282011" cy="491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6152644" y="3037386"/>
            <a:ext cx="495984" cy="138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1"/>
          </p:cNvCxnSpPr>
          <p:nvPr/>
        </p:nvCxnSpPr>
        <p:spPr>
          <a:xfrm flipH="1">
            <a:off x="6152644" y="3916452"/>
            <a:ext cx="384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1" idx="1"/>
          </p:cNvCxnSpPr>
          <p:nvPr/>
        </p:nvCxnSpPr>
        <p:spPr>
          <a:xfrm flipH="1">
            <a:off x="5546221" y="2055573"/>
            <a:ext cx="319769" cy="339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5153114" y="1767790"/>
            <a:ext cx="40597" cy="488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85799"/>
            <a:ext cx="8953499" cy="50363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86968" y="4460905"/>
            <a:ext cx="80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prototype</a:t>
            </a:r>
            <a:endParaRPr lang="fr-BE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1940210" y="2477576"/>
            <a:ext cx="765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Singleton</a:t>
            </a:r>
            <a:endParaRPr lang="fr-BE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185" y="1618494"/>
            <a:ext cx="8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Decorateur</a:t>
            </a:r>
            <a:endParaRPr lang="fr-BE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4614729" y="1584312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State</a:t>
            </a:r>
            <a:endParaRPr lang="fr-BE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769158" y="2288410"/>
            <a:ext cx="88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Interceptor</a:t>
            </a:r>
            <a:endParaRPr lang="fr-BE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876516" y="3307223"/>
            <a:ext cx="80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Memento</a:t>
            </a:r>
            <a:endParaRPr lang="fr-BE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109827" y="407448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Builder</a:t>
            </a:r>
            <a:endParaRPr lang="fr-BE" sz="1200" dirty="0"/>
          </a:p>
        </p:txBody>
      </p:sp>
      <p:cxnSp>
        <p:nvCxnSpPr>
          <p:cNvPr id="13" name="Connecteur droit avec flèche 12"/>
          <p:cNvCxnSpPr>
            <a:stCxn id="7" idx="2"/>
          </p:cNvCxnSpPr>
          <p:nvPr/>
        </p:nvCxnSpPr>
        <p:spPr>
          <a:xfrm>
            <a:off x="3561229" y="1895493"/>
            <a:ext cx="378382" cy="70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4817069" y="1987826"/>
            <a:ext cx="129129" cy="6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534259" y="2754575"/>
            <a:ext cx="469797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3"/>
          </p:cNvCxnSpPr>
          <p:nvPr/>
        </p:nvCxnSpPr>
        <p:spPr>
          <a:xfrm>
            <a:off x="2706061" y="2616076"/>
            <a:ext cx="742204" cy="40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3"/>
          </p:cNvCxnSpPr>
          <p:nvPr/>
        </p:nvCxnSpPr>
        <p:spPr>
          <a:xfrm>
            <a:off x="2292830" y="4599405"/>
            <a:ext cx="1074213" cy="4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5499504" y="4208563"/>
            <a:ext cx="658607" cy="1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5682953" y="3601896"/>
            <a:ext cx="606752" cy="68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2" y="304800"/>
            <a:ext cx="10905067" cy="6134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91170" y="289702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State</a:t>
            </a:r>
            <a:endParaRPr lang="fr-BE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2340123" y="5057685"/>
            <a:ext cx="8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Decorateur</a:t>
            </a:r>
            <a:endParaRPr lang="fr-BE" dirty="0"/>
          </a:p>
        </p:txBody>
      </p:sp>
      <p:cxnSp>
        <p:nvCxnSpPr>
          <p:cNvPr id="8" name="Connecteur droit avec flèche 7"/>
          <p:cNvCxnSpPr>
            <a:stCxn id="5" idx="3"/>
          </p:cNvCxnSpPr>
          <p:nvPr/>
        </p:nvCxnSpPr>
        <p:spPr>
          <a:xfrm flipV="1">
            <a:off x="2494706" y="3025211"/>
            <a:ext cx="729505" cy="10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6" idx="3"/>
          </p:cNvCxnSpPr>
          <p:nvPr/>
        </p:nvCxnSpPr>
        <p:spPr>
          <a:xfrm flipV="1">
            <a:off x="3224211" y="4965107"/>
            <a:ext cx="470033" cy="23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47230" y="4177470"/>
            <a:ext cx="847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Player </a:t>
            </a:r>
            <a:r>
              <a:rPr lang="fr-BE" sz="1200" dirty="0" err="1" smtClean="0"/>
              <a:t>role</a:t>
            </a:r>
            <a:endParaRPr lang="fr-BE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606182" y="1342772"/>
            <a:ext cx="88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Interceptor</a:t>
            </a:r>
            <a:endParaRPr lang="fr-BE" sz="1200" dirty="0"/>
          </a:p>
        </p:txBody>
      </p:sp>
      <p:cxnSp>
        <p:nvCxnSpPr>
          <p:cNvPr id="14" name="Connecteur droit avec flèche 13"/>
          <p:cNvCxnSpPr>
            <a:stCxn id="11" idx="3"/>
          </p:cNvCxnSpPr>
          <p:nvPr/>
        </p:nvCxnSpPr>
        <p:spPr>
          <a:xfrm flipV="1">
            <a:off x="2494706" y="4315969"/>
            <a:ext cx="615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049028" y="1665005"/>
            <a:ext cx="0" cy="576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244165" y="2461188"/>
            <a:ext cx="103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Configuration</a:t>
            </a:r>
            <a:endParaRPr lang="fr-BE" sz="12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5836778" y="2563738"/>
            <a:ext cx="407387" cy="333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66" y="457200"/>
            <a:ext cx="10227733" cy="5753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657315" y="2238998"/>
            <a:ext cx="75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Observer</a:t>
            </a:r>
            <a:endParaRPr lang="fr-BE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5375305" y="2486826"/>
            <a:ext cx="445527" cy="44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831978" y="4742916"/>
            <a:ext cx="838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composite</a:t>
            </a:r>
            <a:endParaRPr lang="fr-BE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5319756" y="4778866"/>
            <a:ext cx="556623" cy="11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391539" y="2991027"/>
            <a:ext cx="885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Interceptor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1571593" y="237749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Command</a:t>
            </a:r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1532209" y="3987132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Visitor</a:t>
            </a:r>
            <a:endParaRPr lang="fr-BE" dirty="0"/>
          </a:p>
        </p:txBody>
      </p:sp>
      <p:sp>
        <p:nvSpPr>
          <p:cNvPr id="14" name="ZoneTexte 13"/>
          <p:cNvSpPr txBox="1"/>
          <p:nvPr/>
        </p:nvSpPr>
        <p:spPr>
          <a:xfrm>
            <a:off x="2156561" y="4960093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Strategy</a:t>
            </a:r>
            <a:endParaRPr lang="fr-BE" dirty="0"/>
          </a:p>
        </p:txBody>
      </p:sp>
      <p:cxnSp>
        <p:nvCxnSpPr>
          <p:cNvPr id="16" name="Connecteur droit avec flèche 15"/>
          <p:cNvCxnSpPr>
            <a:stCxn id="12" idx="3"/>
          </p:cNvCxnSpPr>
          <p:nvPr/>
        </p:nvCxnSpPr>
        <p:spPr>
          <a:xfrm>
            <a:off x="2400666" y="2515997"/>
            <a:ext cx="658728" cy="338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1" idx="3"/>
          </p:cNvCxnSpPr>
          <p:nvPr/>
        </p:nvCxnSpPr>
        <p:spPr>
          <a:xfrm>
            <a:off x="2277231" y="3129527"/>
            <a:ext cx="575546" cy="204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119357" y="4125632"/>
            <a:ext cx="709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852777" y="4834413"/>
            <a:ext cx="403171" cy="278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09600"/>
            <a:ext cx="9144000" cy="5143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10527" y="178607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Command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6143002" y="4416753"/>
            <a:ext cx="856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Composite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6143002" y="2699048"/>
            <a:ext cx="80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Memento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366617" y="3419400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Visitor</a:t>
            </a:r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2032591" y="3098590"/>
            <a:ext cx="847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Player </a:t>
            </a:r>
            <a:r>
              <a:rPr lang="fr-BE" sz="1200" dirty="0" err="1" smtClean="0"/>
              <a:t>role</a:t>
            </a:r>
            <a:endParaRPr lang="fr-BE" dirty="0"/>
          </a:p>
        </p:txBody>
      </p:sp>
      <p:cxnSp>
        <p:nvCxnSpPr>
          <p:cNvPr id="12" name="Connecteur droit avec flèche 11"/>
          <p:cNvCxnSpPr>
            <a:stCxn id="5" idx="2"/>
          </p:cNvCxnSpPr>
          <p:nvPr/>
        </p:nvCxnSpPr>
        <p:spPr>
          <a:xfrm flipH="1">
            <a:off x="4525063" y="2063071"/>
            <a:ext cx="1" cy="44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779163" y="3315768"/>
            <a:ext cx="6135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580404" y="4555252"/>
            <a:ext cx="666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1"/>
          </p:cNvCxnSpPr>
          <p:nvPr/>
        </p:nvCxnSpPr>
        <p:spPr>
          <a:xfrm flipH="1" flipV="1">
            <a:off x="5853869" y="3557899"/>
            <a:ext cx="51274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7" idx="1"/>
          </p:cNvCxnSpPr>
          <p:nvPr/>
        </p:nvCxnSpPr>
        <p:spPr>
          <a:xfrm flipH="1">
            <a:off x="5776957" y="2837548"/>
            <a:ext cx="366045" cy="276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2" y="342900"/>
            <a:ext cx="10498667" cy="5905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86071" y="2862841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Strategy</a:t>
            </a:r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6201158" y="4867759"/>
            <a:ext cx="122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Abstract </a:t>
            </a:r>
            <a:r>
              <a:rPr lang="fr-BE" sz="1200" dirty="0" err="1" smtClean="0"/>
              <a:t>factorty</a:t>
            </a:r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5296968" y="5400943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Factory</a:t>
            </a:r>
            <a:endParaRPr lang="fr-BE" dirty="0"/>
          </a:p>
        </p:txBody>
      </p:sp>
      <p:sp>
        <p:nvSpPr>
          <p:cNvPr id="8" name="ZoneTexte 7"/>
          <p:cNvSpPr txBox="1"/>
          <p:nvPr/>
        </p:nvSpPr>
        <p:spPr>
          <a:xfrm>
            <a:off x="3254524" y="5524678"/>
            <a:ext cx="856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smtClean="0"/>
              <a:t>Composite</a:t>
            </a:r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546078" y="3413551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dirty="0" err="1" smtClean="0"/>
              <a:t>Visitor</a:t>
            </a:r>
            <a:endParaRPr lang="fr-BE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482287" y="3001340"/>
            <a:ext cx="636928" cy="220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4016523" y="5418034"/>
            <a:ext cx="333286" cy="36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7" idx="1"/>
          </p:cNvCxnSpPr>
          <p:nvPr/>
        </p:nvCxnSpPr>
        <p:spPr>
          <a:xfrm flipH="1" flipV="1">
            <a:off x="4872783" y="5418034"/>
            <a:ext cx="424185" cy="121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5520583" y="4767512"/>
            <a:ext cx="777667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5941696" y="3552051"/>
            <a:ext cx="604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70</Words>
  <Application>Microsoft Office PowerPoint</Application>
  <PresentationFormat>Grand écran</PresentationFormat>
  <Paragraphs>65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Maouaheb BELARBI</dc:creator>
  <cp:lastModifiedBy>Maouaheb BELARBI</cp:lastModifiedBy>
  <cp:revision>40</cp:revision>
  <dcterms:created xsi:type="dcterms:W3CDTF">2020-11-17T09:41:36Z</dcterms:created>
  <dcterms:modified xsi:type="dcterms:W3CDTF">2020-11-18T14:45:16Z</dcterms:modified>
</cp:coreProperties>
</file>