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96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21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F7E80-72FD-492B-B4B4-679F8C641216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41162-CB30-4DEF-9512-7824EBDF3A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91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779E-13FB-4944-AABB-907D91A7FD98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6774-7EC2-41F9-B9CE-55EF697EB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97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779E-13FB-4944-AABB-907D91A7FD98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6774-7EC2-41F9-B9CE-55EF697EB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58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779E-13FB-4944-AABB-907D91A7FD98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6774-7EC2-41F9-B9CE-55EF697EB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85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779E-13FB-4944-AABB-907D91A7FD98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6774-7EC2-41F9-B9CE-55EF697EB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86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779E-13FB-4944-AABB-907D91A7FD98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6774-7EC2-41F9-B9CE-55EF697EB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25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779E-13FB-4944-AABB-907D91A7FD98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6774-7EC2-41F9-B9CE-55EF697EB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23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779E-13FB-4944-AABB-907D91A7FD98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6774-7EC2-41F9-B9CE-55EF697EB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53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779E-13FB-4944-AABB-907D91A7FD98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6774-7EC2-41F9-B9CE-55EF697EB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1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779E-13FB-4944-AABB-907D91A7FD98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6774-7EC2-41F9-B9CE-55EF697EB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98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779E-13FB-4944-AABB-907D91A7FD98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6774-7EC2-41F9-B9CE-55EF697EB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10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779E-13FB-4944-AABB-907D91A7FD98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6774-7EC2-41F9-B9CE-55EF697EB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9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0779E-13FB-4944-AABB-907D91A7FD98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36774-7EC2-41F9-B9CE-55EF697EB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98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ltithreading en Java - WayToLearn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1" y="1893381"/>
            <a:ext cx="73152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081" y="1798656"/>
            <a:ext cx="3865019" cy="262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0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eadlocks in Java - Diagnosis and Troubleshoot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69" y="1762299"/>
            <a:ext cx="5028253" cy="302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2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349" y="947652"/>
            <a:ext cx="914400" cy="565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338349" y="1640380"/>
            <a:ext cx="914400" cy="565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338349" y="2335879"/>
            <a:ext cx="914400" cy="565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338349" y="3028607"/>
            <a:ext cx="914400" cy="565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rganigramme : Processus 7"/>
          <p:cNvSpPr/>
          <p:nvPr/>
        </p:nvSpPr>
        <p:spPr>
          <a:xfrm>
            <a:off x="7040880" y="1935481"/>
            <a:ext cx="440574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Processus 9"/>
          <p:cNvSpPr/>
          <p:nvPr/>
        </p:nvSpPr>
        <p:spPr>
          <a:xfrm>
            <a:off x="6578140" y="1939636"/>
            <a:ext cx="440574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Processus 10"/>
          <p:cNvSpPr/>
          <p:nvPr/>
        </p:nvSpPr>
        <p:spPr>
          <a:xfrm>
            <a:off x="6107087" y="1935481"/>
            <a:ext cx="440574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Processus 11"/>
          <p:cNvSpPr/>
          <p:nvPr/>
        </p:nvSpPr>
        <p:spPr>
          <a:xfrm>
            <a:off x="5644347" y="1939636"/>
            <a:ext cx="440574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Processus 12"/>
          <p:cNvSpPr/>
          <p:nvPr/>
        </p:nvSpPr>
        <p:spPr>
          <a:xfrm>
            <a:off x="5173294" y="1935481"/>
            <a:ext cx="440574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rganigramme : Processus 13"/>
          <p:cNvSpPr/>
          <p:nvPr/>
        </p:nvSpPr>
        <p:spPr>
          <a:xfrm>
            <a:off x="4702241" y="1939636"/>
            <a:ext cx="440574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rganigramme : Processus 14"/>
          <p:cNvSpPr/>
          <p:nvPr/>
        </p:nvSpPr>
        <p:spPr>
          <a:xfrm>
            <a:off x="4239501" y="1935481"/>
            <a:ext cx="440574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rganigramme : Processus 15"/>
          <p:cNvSpPr/>
          <p:nvPr/>
        </p:nvSpPr>
        <p:spPr>
          <a:xfrm>
            <a:off x="3776761" y="1933812"/>
            <a:ext cx="440574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9595658" y="947652"/>
            <a:ext cx="914400" cy="565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9595658" y="1640380"/>
            <a:ext cx="914400" cy="565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9595658" y="2335879"/>
            <a:ext cx="914400" cy="565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9595658" y="3028607"/>
            <a:ext cx="914400" cy="565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en arc 21"/>
          <p:cNvCxnSpPr>
            <a:stCxn id="4" idx="3"/>
            <a:endCxn id="16" idx="1"/>
          </p:cNvCxnSpPr>
          <p:nvPr/>
        </p:nvCxnSpPr>
        <p:spPr>
          <a:xfrm>
            <a:off x="2252749" y="1230285"/>
            <a:ext cx="1524012" cy="9736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en arc 23"/>
          <p:cNvCxnSpPr>
            <a:stCxn id="5" idx="3"/>
            <a:endCxn id="16" idx="1"/>
          </p:cNvCxnSpPr>
          <p:nvPr/>
        </p:nvCxnSpPr>
        <p:spPr>
          <a:xfrm>
            <a:off x="2252749" y="1923013"/>
            <a:ext cx="1524012" cy="2809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en arc 26"/>
          <p:cNvCxnSpPr>
            <a:stCxn id="6" idx="3"/>
            <a:endCxn id="16" idx="1"/>
          </p:cNvCxnSpPr>
          <p:nvPr/>
        </p:nvCxnSpPr>
        <p:spPr>
          <a:xfrm flipV="1">
            <a:off x="2252749" y="2203976"/>
            <a:ext cx="1524012" cy="4145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en arc 28"/>
          <p:cNvCxnSpPr>
            <a:stCxn id="7" idx="3"/>
            <a:endCxn id="16" idx="1"/>
          </p:cNvCxnSpPr>
          <p:nvPr/>
        </p:nvCxnSpPr>
        <p:spPr>
          <a:xfrm flipV="1">
            <a:off x="2252749" y="2203976"/>
            <a:ext cx="1524012" cy="11072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en arc 29"/>
          <p:cNvCxnSpPr>
            <a:stCxn id="8" idx="3"/>
            <a:endCxn id="20" idx="1"/>
          </p:cNvCxnSpPr>
          <p:nvPr/>
        </p:nvCxnSpPr>
        <p:spPr>
          <a:xfrm>
            <a:off x="7481454" y="2205645"/>
            <a:ext cx="2114204" cy="11055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en arc 30"/>
          <p:cNvCxnSpPr>
            <a:stCxn id="8" idx="3"/>
          </p:cNvCxnSpPr>
          <p:nvPr/>
        </p:nvCxnSpPr>
        <p:spPr>
          <a:xfrm>
            <a:off x="7481454" y="2205645"/>
            <a:ext cx="2114204" cy="6127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8" idx="3"/>
            <a:endCxn id="17" idx="1"/>
          </p:cNvCxnSpPr>
          <p:nvPr/>
        </p:nvCxnSpPr>
        <p:spPr>
          <a:xfrm flipV="1">
            <a:off x="7481454" y="1230285"/>
            <a:ext cx="2114204" cy="9753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en arc 32"/>
          <p:cNvCxnSpPr>
            <a:stCxn id="8" idx="3"/>
            <a:endCxn id="18" idx="1"/>
          </p:cNvCxnSpPr>
          <p:nvPr/>
        </p:nvCxnSpPr>
        <p:spPr>
          <a:xfrm flipV="1">
            <a:off x="7481454" y="1923013"/>
            <a:ext cx="2114204" cy="2826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1402479" y="1021265"/>
            <a:ext cx="76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Task</a:t>
            </a:r>
            <a:r>
              <a:rPr lang="fr-FR" b="1" dirty="0" smtClean="0"/>
              <a:t> 1</a:t>
            </a:r>
            <a:endParaRPr lang="fr-FR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1402479" y="1738346"/>
            <a:ext cx="76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Task</a:t>
            </a:r>
            <a:r>
              <a:rPr lang="fr-FR" b="1" dirty="0" smtClean="0"/>
              <a:t> 2</a:t>
            </a:r>
            <a:endParaRPr lang="fr-FR" b="1" dirty="0"/>
          </a:p>
        </p:txBody>
      </p:sp>
      <p:sp>
        <p:nvSpPr>
          <p:cNvPr id="45" name="ZoneTexte 44"/>
          <p:cNvSpPr txBox="1"/>
          <p:nvPr/>
        </p:nvSpPr>
        <p:spPr>
          <a:xfrm>
            <a:off x="1418116" y="2414156"/>
            <a:ext cx="76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Task</a:t>
            </a:r>
            <a:r>
              <a:rPr lang="fr-FR" b="1" dirty="0" smtClean="0"/>
              <a:t> 3</a:t>
            </a:r>
            <a:endParaRPr lang="fr-FR" b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1418116" y="3126573"/>
            <a:ext cx="76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Task</a:t>
            </a:r>
            <a:r>
              <a:rPr lang="fr-FR" b="1" dirty="0" smtClean="0"/>
              <a:t> 4</a:t>
            </a:r>
            <a:endParaRPr lang="fr-FR" b="1" dirty="0"/>
          </a:p>
        </p:txBody>
      </p:sp>
      <p:sp>
        <p:nvSpPr>
          <p:cNvPr id="47" name="ZoneTexte 46"/>
          <p:cNvSpPr txBox="1"/>
          <p:nvPr/>
        </p:nvSpPr>
        <p:spPr>
          <a:xfrm>
            <a:off x="9694027" y="1021265"/>
            <a:ext cx="76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Task</a:t>
            </a:r>
            <a:r>
              <a:rPr lang="fr-FR" b="1" dirty="0" smtClean="0"/>
              <a:t> 5</a:t>
            </a:r>
            <a:endParaRPr lang="fr-FR" b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9652858" y="1735176"/>
            <a:ext cx="76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Task</a:t>
            </a:r>
            <a:r>
              <a:rPr lang="fr-FR" b="1" dirty="0" smtClean="0"/>
              <a:t> 6</a:t>
            </a:r>
            <a:endParaRPr lang="fr-FR" b="1" dirty="0"/>
          </a:p>
        </p:txBody>
      </p:sp>
      <p:sp>
        <p:nvSpPr>
          <p:cNvPr id="49" name="ZoneTexte 48"/>
          <p:cNvSpPr txBox="1"/>
          <p:nvPr/>
        </p:nvSpPr>
        <p:spPr>
          <a:xfrm>
            <a:off x="9694027" y="2410878"/>
            <a:ext cx="76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Task</a:t>
            </a:r>
            <a:r>
              <a:rPr lang="fr-FR" b="1" dirty="0" smtClean="0"/>
              <a:t> 7</a:t>
            </a:r>
            <a:endParaRPr lang="fr-FR" b="1" dirty="0"/>
          </a:p>
        </p:txBody>
      </p:sp>
      <p:sp>
        <p:nvSpPr>
          <p:cNvPr id="50" name="ZoneTexte 49"/>
          <p:cNvSpPr txBox="1"/>
          <p:nvPr/>
        </p:nvSpPr>
        <p:spPr>
          <a:xfrm>
            <a:off x="9706098" y="3108165"/>
            <a:ext cx="76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Task</a:t>
            </a:r>
            <a:r>
              <a:rPr lang="fr-FR" b="1" dirty="0" smtClean="0"/>
              <a:t> 8</a:t>
            </a:r>
            <a:endParaRPr lang="fr-FR" b="1" dirty="0"/>
          </a:p>
        </p:txBody>
      </p:sp>
      <p:sp>
        <p:nvSpPr>
          <p:cNvPr id="51" name="ZoneTexte 50"/>
          <p:cNvSpPr txBox="1"/>
          <p:nvPr/>
        </p:nvSpPr>
        <p:spPr>
          <a:xfrm>
            <a:off x="5157455" y="2843941"/>
            <a:ext cx="150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Shared</a:t>
            </a:r>
            <a:r>
              <a:rPr lang="fr-FR" b="1" dirty="0" smtClean="0"/>
              <a:t> queue</a:t>
            </a:r>
            <a:endParaRPr lang="fr-FR" b="1" dirty="0"/>
          </a:p>
        </p:txBody>
      </p:sp>
      <p:sp>
        <p:nvSpPr>
          <p:cNvPr id="52" name="ZoneTexte 51"/>
          <p:cNvSpPr txBox="1"/>
          <p:nvPr/>
        </p:nvSpPr>
        <p:spPr>
          <a:xfrm>
            <a:off x="3116733" y="1375697"/>
            <a:ext cx="2082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Queue.add</a:t>
            </a:r>
            <a:r>
              <a:rPr lang="fr-FR" sz="1600" dirty="0" smtClean="0"/>
              <a:t>(document)</a:t>
            </a:r>
          </a:p>
          <a:p>
            <a:r>
              <a:rPr lang="fr-FR" sz="1600" dirty="0" err="1" smtClean="0"/>
              <a:t>notifyAll</a:t>
            </a:r>
            <a:r>
              <a:rPr lang="fr-FR" sz="1600" dirty="0" smtClean="0"/>
              <a:t>()</a:t>
            </a:r>
            <a:endParaRPr lang="fr-FR" sz="1600" dirty="0"/>
          </a:p>
        </p:txBody>
      </p:sp>
      <p:sp>
        <p:nvSpPr>
          <p:cNvPr id="53" name="ZoneTexte 52"/>
          <p:cNvSpPr txBox="1"/>
          <p:nvPr/>
        </p:nvSpPr>
        <p:spPr>
          <a:xfrm>
            <a:off x="6547661" y="1327320"/>
            <a:ext cx="2871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Message=</a:t>
            </a:r>
            <a:r>
              <a:rPr lang="fr-FR" sz="1600" dirty="0" err="1" smtClean="0"/>
              <a:t>Queue.get</a:t>
            </a:r>
            <a:r>
              <a:rPr lang="fr-FR" sz="1600" dirty="0" smtClean="0"/>
              <a:t>(document)</a:t>
            </a:r>
          </a:p>
          <a:p>
            <a:r>
              <a:rPr lang="fr-FR" sz="1600" dirty="0" err="1" smtClean="0"/>
              <a:t>wait</a:t>
            </a:r>
            <a:r>
              <a:rPr lang="fr-FR" sz="1600" dirty="0" smtClean="0"/>
              <a:t>()</a:t>
            </a:r>
            <a:endParaRPr lang="fr-FR" sz="1600" dirty="0"/>
          </a:p>
        </p:txBody>
      </p:sp>
      <p:sp>
        <p:nvSpPr>
          <p:cNvPr id="54" name="ZoneTexte 53"/>
          <p:cNvSpPr txBox="1"/>
          <p:nvPr/>
        </p:nvSpPr>
        <p:spPr>
          <a:xfrm>
            <a:off x="606829" y="224444"/>
            <a:ext cx="134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Question 1</a:t>
            </a:r>
            <a:endParaRPr lang="fr-FR" sz="2000" b="1" dirty="0"/>
          </a:p>
        </p:txBody>
      </p:sp>
      <p:sp>
        <p:nvSpPr>
          <p:cNvPr id="55" name="ZoneTexte 54"/>
          <p:cNvSpPr txBox="1"/>
          <p:nvPr/>
        </p:nvSpPr>
        <p:spPr>
          <a:xfrm>
            <a:off x="1060517" y="3995403"/>
            <a:ext cx="1124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Producers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9502251" y="3909749"/>
            <a:ext cx="163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Consommateur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671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737316" y="3300152"/>
            <a:ext cx="2188766" cy="814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3652058" y="2820785"/>
            <a:ext cx="1421477" cy="814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3652057" y="3904210"/>
            <a:ext cx="1421477" cy="814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6015642" y="1737360"/>
            <a:ext cx="1421477" cy="814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6015641" y="2820785"/>
            <a:ext cx="1421477" cy="814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6015640" y="3904209"/>
            <a:ext cx="1421477" cy="814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8246225" y="2812472"/>
            <a:ext cx="1421477" cy="814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853245" y="3430384"/>
            <a:ext cx="2428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Check</a:t>
            </a:r>
          </a:p>
          <a:p>
            <a:r>
              <a:rPr lang="fr-FR" dirty="0" err="1" smtClean="0"/>
              <a:t>Run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//renvoyer le document</a:t>
            </a:r>
            <a:endParaRPr lang="fr-FR" dirty="0"/>
          </a:p>
          <a:p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767984" y="3035129"/>
            <a:ext cx="118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Dispatcher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963076" y="4002579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Trash</a:t>
            </a:r>
          </a:p>
          <a:p>
            <a:r>
              <a:rPr lang="fr-FR" dirty="0" err="1" smtClean="0"/>
              <a:t>Run</a:t>
            </a:r>
            <a:r>
              <a:rPr lang="fr-FR" dirty="0" smtClean="0"/>
              <a:t>(){}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6492179" y="1960018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Bill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6401609" y="303512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Send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360701" y="4114799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Order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8497542" y="3035129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Back up</a:t>
            </a:r>
            <a:endParaRPr lang="fr-FR" dirty="0"/>
          </a:p>
        </p:txBody>
      </p:sp>
      <p:cxnSp>
        <p:nvCxnSpPr>
          <p:cNvPr id="20" name="Connecteur droit avec flèche 19"/>
          <p:cNvCxnSpPr/>
          <p:nvPr/>
        </p:nvCxnSpPr>
        <p:spPr>
          <a:xfrm flipV="1">
            <a:off x="2959331" y="3266900"/>
            <a:ext cx="665017" cy="40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2942707" y="3749041"/>
            <a:ext cx="581889" cy="50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5073534" y="2279072"/>
            <a:ext cx="942103" cy="74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endCxn id="9" idx="2"/>
          </p:cNvCxnSpPr>
          <p:nvPr/>
        </p:nvCxnSpPr>
        <p:spPr>
          <a:xfrm>
            <a:off x="5101245" y="3228108"/>
            <a:ext cx="9143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5007037" y="3430384"/>
            <a:ext cx="1075097" cy="71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7451780" y="2110047"/>
            <a:ext cx="1276583" cy="70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9" idx="6"/>
            <a:endCxn id="11" idx="2"/>
          </p:cNvCxnSpPr>
          <p:nvPr/>
        </p:nvCxnSpPr>
        <p:spPr>
          <a:xfrm flipV="1">
            <a:off x="7437118" y="3219796"/>
            <a:ext cx="809107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rc 35"/>
          <p:cNvCxnSpPr>
            <a:stCxn id="10" idx="6"/>
          </p:cNvCxnSpPr>
          <p:nvPr/>
        </p:nvCxnSpPr>
        <p:spPr>
          <a:xfrm flipH="1" flipV="1">
            <a:off x="7356763" y="3522809"/>
            <a:ext cx="80354" cy="788724"/>
          </a:xfrm>
          <a:prstGeom prst="curvedConnector4">
            <a:avLst>
              <a:gd name="adj1" fmla="val -284491"/>
              <a:gd name="adj2" fmla="val 758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en arc 36"/>
          <p:cNvCxnSpPr>
            <a:stCxn id="10" idx="7"/>
          </p:cNvCxnSpPr>
          <p:nvPr/>
        </p:nvCxnSpPr>
        <p:spPr>
          <a:xfrm rot="5400000" flipH="1" flipV="1">
            <a:off x="6471133" y="3109513"/>
            <a:ext cx="1671812" cy="1561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90896" y="3699479"/>
            <a:ext cx="583669" cy="2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97941" y="3187605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In-check</a:t>
            </a:r>
            <a:endParaRPr lang="fr-FR" dirty="0"/>
          </a:p>
        </p:txBody>
      </p:sp>
      <p:sp>
        <p:nvSpPr>
          <p:cNvPr id="53" name="ZoneTexte 52"/>
          <p:cNvSpPr txBox="1"/>
          <p:nvPr/>
        </p:nvSpPr>
        <p:spPr>
          <a:xfrm>
            <a:off x="2371853" y="2850463"/>
            <a:ext cx="141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In-dispatcher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3066591" y="3614250"/>
            <a:ext cx="93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In-Trash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4859968" y="209192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In-Bill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5368895" y="2844774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In-</a:t>
            </a:r>
            <a:r>
              <a:rPr lang="fr-FR" dirty="0" err="1" smtClean="0"/>
              <a:t>Send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5578434" y="3522809"/>
            <a:ext cx="98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In-</a:t>
            </a:r>
            <a:r>
              <a:rPr lang="fr-FR" dirty="0" err="1" smtClean="0"/>
              <a:t>Order</a:t>
            </a:r>
            <a:endParaRPr lang="fr-FR" dirty="0"/>
          </a:p>
        </p:txBody>
      </p:sp>
      <p:sp>
        <p:nvSpPr>
          <p:cNvPr id="58" name="ZoneTexte 57"/>
          <p:cNvSpPr txBox="1"/>
          <p:nvPr/>
        </p:nvSpPr>
        <p:spPr>
          <a:xfrm>
            <a:off x="7701825" y="3922368"/>
            <a:ext cx="1239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out1-Order</a:t>
            </a:r>
            <a:endParaRPr lang="fr-FR" dirty="0"/>
          </a:p>
        </p:txBody>
      </p:sp>
      <p:sp>
        <p:nvSpPr>
          <p:cNvPr id="59" name="ZoneTexte 58"/>
          <p:cNvSpPr txBox="1"/>
          <p:nvPr/>
        </p:nvSpPr>
        <p:spPr>
          <a:xfrm>
            <a:off x="7307039" y="2495698"/>
            <a:ext cx="1239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out2-Order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7464111" y="3163976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out-</a:t>
            </a:r>
            <a:r>
              <a:rPr lang="fr-FR" dirty="0" err="1" smtClean="0"/>
              <a:t>send</a:t>
            </a:r>
            <a:endParaRPr lang="fr-FR" dirty="0"/>
          </a:p>
        </p:txBody>
      </p:sp>
      <p:sp>
        <p:nvSpPr>
          <p:cNvPr id="61" name="ZoneTexte 60"/>
          <p:cNvSpPr txBox="1"/>
          <p:nvPr/>
        </p:nvSpPr>
        <p:spPr>
          <a:xfrm>
            <a:off x="7777812" y="204911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out-bill</a:t>
            </a:r>
            <a:endParaRPr lang="fr-FR" dirty="0"/>
          </a:p>
        </p:txBody>
      </p:sp>
      <p:sp>
        <p:nvSpPr>
          <p:cNvPr id="62" name="ZoneTexte 61"/>
          <p:cNvSpPr txBox="1"/>
          <p:nvPr/>
        </p:nvSpPr>
        <p:spPr>
          <a:xfrm>
            <a:off x="524178" y="407694"/>
            <a:ext cx="135485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In-check</a:t>
            </a:r>
          </a:p>
          <a:p>
            <a:r>
              <a:rPr lang="fr-FR" dirty="0" smtClean="0"/>
              <a:t>In-</a:t>
            </a:r>
            <a:r>
              <a:rPr lang="fr-FR" dirty="0" err="1" smtClean="0"/>
              <a:t>dispatch</a:t>
            </a:r>
            <a:endParaRPr lang="fr-FR" dirty="0" smtClean="0"/>
          </a:p>
          <a:p>
            <a:r>
              <a:rPr lang="fr-FR" dirty="0" smtClean="0"/>
              <a:t>In-trash</a:t>
            </a:r>
          </a:p>
          <a:p>
            <a:r>
              <a:rPr lang="fr-FR" dirty="0" smtClean="0"/>
              <a:t>In-bill</a:t>
            </a:r>
          </a:p>
          <a:p>
            <a:r>
              <a:rPr lang="fr-FR" dirty="0" smtClean="0"/>
              <a:t>….</a:t>
            </a:r>
          </a:p>
          <a:p>
            <a:r>
              <a:rPr lang="fr-FR" dirty="0" smtClean="0"/>
              <a:t>Out-back-up</a:t>
            </a:r>
            <a:endParaRPr lang="fr-FR" dirty="0"/>
          </a:p>
        </p:txBody>
      </p:sp>
      <p:sp>
        <p:nvSpPr>
          <p:cNvPr id="63" name="Flèche droite 62"/>
          <p:cNvSpPr/>
          <p:nvPr/>
        </p:nvSpPr>
        <p:spPr>
          <a:xfrm>
            <a:off x="2453503" y="92022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Accolade fermante 63"/>
          <p:cNvSpPr/>
          <p:nvPr/>
        </p:nvSpPr>
        <p:spPr>
          <a:xfrm>
            <a:off x="2067327" y="629014"/>
            <a:ext cx="256530" cy="13310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3531718" y="1017016"/>
            <a:ext cx="308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Des instances de </a:t>
            </a:r>
            <a:r>
              <a:rPr lang="fr-FR" b="1" dirty="0" err="1" smtClean="0"/>
              <a:t>SharedQueue</a:t>
            </a:r>
            <a:endParaRPr lang="fr-FR" b="1" dirty="0"/>
          </a:p>
        </p:txBody>
      </p:sp>
      <p:sp>
        <p:nvSpPr>
          <p:cNvPr id="66" name="ZoneTexte 65"/>
          <p:cNvSpPr txBox="1"/>
          <p:nvPr/>
        </p:nvSpPr>
        <p:spPr>
          <a:xfrm>
            <a:off x="976580" y="5069869"/>
            <a:ext cx="460966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Main: </a:t>
            </a:r>
          </a:p>
          <a:p>
            <a:r>
              <a:rPr lang="fr-FR" dirty="0" err="1" smtClean="0"/>
              <a:t>SharedQueue</a:t>
            </a:r>
            <a:r>
              <a:rPr lang="fr-FR" dirty="0" smtClean="0"/>
              <a:t> in-check=new </a:t>
            </a:r>
            <a:r>
              <a:rPr lang="fr-FR" dirty="0" err="1" smtClean="0"/>
              <a:t>SharedQueue</a:t>
            </a:r>
            <a:r>
              <a:rPr lang="fr-FR" dirty="0" smtClean="0"/>
              <a:t>();</a:t>
            </a:r>
          </a:p>
          <a:p>
            <a:r>
              <a:rPr lang="fr-FR" dirty="0" err="1" smtClean="0"/>
              <a:t>SharedQueue</a:t>
            </a:r>
            <a:r>
              <a:rPr lang="fr-FR" dirty="0" smtClean="0"/>
              <a:t> in-</a:t>
            </a:r>
            <a:r>
              <a:rPr lang="fr-FR" dirty="0" err="1" smtClean="0"/>
              <a:t>dispatch</a:t>
            </a:r>
            <a:r>
              <a:rPr lang="fr-FR" dirty="0" smtClean="0"/>
              <a:t>=new </a:t>
            </a:r>
            <a:r>
              <a:rPr lang="fr-FR" dirty="0" err="1" smtClean="0"/>
              <a:t>SharedQueue</a:t>
            </a:r>
            <a:r>
              <a:rPr lang="fr-FR" dirty="0" smtClean="0"/>
              <a:t>();</a:t>
            </a:r>
          </a:p>
          <a:p>
            <a:r>
              <a:rPr lang="fr-FR" dirty="0" smtClean="0"/>
              <a:t>Check job=new Check(in-check, in-</a:t>
            </a:r>
            <a:r>
              <a:rPr lang="fr-FR" dirty="0" err="1" smtClean="0"/>
              <a:t>dispatch</a:t>
            </a:r>
            <a:r>
              <a:rPr lang="fr-FR" dirty="0" smtClean="0"/>
              <a:t>))</a:t>
            </a:r>
          </a:p>
          <a:p>
            <a:r>
              <a:rPr lang="fr-FR" dirty="0" smtClean="0"/>
              <a:t>//thread check</a:t>
            </a:r>
            <a:endParaRPr lang="fr-FR" dirty="0"/>
          </a:p>
        </p:txBody>
      </p:sp>
      <p:sp>
        <p:nvSpPr>
          <p:cNvPr id="67" name="ZoneTexte 66"/>
          <p:cNvSpPr txBox="1"/>
          <p:nvPr/>
        </p:nvSpPr>
        <p:spPr>
          <a:xfrm>
            <a:off x="8956962" y="3720262"/>
            <a:ext cx="368780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Check {</a:t>
            </a:r>
          </a:p>
          <a:p>
            <a:r>
              <a:rPr lang="fr-FR" dirty="0" err="1" smtClean="0"/>
              <a:t>Run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Document doc=</a:t>
            </a:r>
            <a:r>
              <a:rPr lang="fr-FR" dirty="0" smtClean="0">
                <a:solidFill>
                  <a:srgbClr val="FF0000"/>
                </a:solidFill>
              </a:rPr>
              <a:t>In-</a:t>
            </a:r>
            <a:r>
              <a:rPr lang="fr-FR" dirty="0" err="1" smtClean="0">
                <a:solidFill>
                  <a:srgbClr val="FF0000"/>
                </a:solidFill>
              </a:rPr>
              <a:t>check</a:t>
            </a:r>
            <a:r>
              <a:rPr lang="fr-FR" dirty="0" err="1" smtClean="0"/>
              <a:t>.get</a:t>
            </a:r>
            <a:r>
              <a:rPr lang="fr-FR" dirty="0" smtClean="0"/>
              <a:t>[0];</a:t>
            </a:r>
            <a:endParaRPr lang="fr-FR" dirty="0" smtClean="0"/>
          </a:p>
          <a:p>
            <a:r>
              <a:rPr lang="fr-FR" dirty="0" err="1" smtClean="0"/>
              <a:t>Boolean</a:t>
            </a:r>
            <a:r>
              <a:rPr lang="fr-FR" dirty="0" smtClean="0"/>
              <a:t> conforme=</a:t>
            </a:r>
            <a:r>
              <a:rPr lang="fr-FR" dirty="0" err="1" smtClean="0"/>
              <a:t>doc.getConfrom</a:t>
            </a:r>
            <a:r>
              <a:rPr lang="fr-FR" dirty="0" smtClean="0"/>
              <a:t>()</a:t>
            </a:r>
          </a:p>
          <a:p>
            <a:r>
              <a:rPr lang="fr-FR" dirty="0" smtClean="0"/>
              <a:t>If (conforme== </a:t>
            </a:r>
            <a:r>
              <a:rPr lang="fr-FR" dirty="0" err="1" smtClean="0"/>
              <a:t>true</a:t>
            </a:r>
            <a:r>
              <a:rPr lang="fr-FR" dirty="0" smtClean="0"/>
              <a:t>){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In-</a:t>
            </a:r>
            <a:r>
              <a:rPr lang="fr-FR" dirty="0" err="1" smtClean="0">
                <a:solidFill>
                  <a:srgbClr val="FF0000"/>
                </a:solidFill>
              </a:rPr>
              <a:t>dipatcher</a:t>
            </a:r>
            <a:r>
              <a:rPr lang="fr-FR" dirty="0" err="1" smtClean="0"/>
              <a:t>.put</a:t>
            </a:r>
            <a:r>
              <a:rPr lang="fr-FR" dirty="0" smtClean="0"/>
              <a:t>(doc)</a:t>
            </a:r>
            <a:endParaRPr lang="fr-FR" dirty="0"/>
          </a:p>
          <a:p>
            <a:r>
              <a:rPr lang="fr-FR" dirty="0" smtClean="0"/>
              <a:t>}</a:t>
            </a:r>
          </a:p>
          <a:p>
            <a:r>
              <a:rPr lang="fr-FR" dirty="0" err="1" smtClean="0"/>
              <a:t>Else</a:t>
            </a:r>
            <a:r>
              <a:rPr lang="fr-FR" dirty="0" smtClean="0"/>
              <a:t>{ </a:t>
            </a:r>
            <a:r>
              <a:rPr lang="fr-FR" dirty="0" err="1" smtClean="0"/>
              <a:t>in-trash.put</a:t>
            </a:r>
            <a:r>
              <a:rPr lang="fr-FR" dirty="0" smtClean="0"/>
              <a:t>(doc)</a:t>
            </a:r>
          </a:p>
          <a:p>
            <a:r>
              <a:rPr lang="fr-FR" dirty="0"/>
              <a:t>}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961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quatre flèches 3"/>
          <p:cNvSpPr/>
          <p:nvPr/>
        </p:nvSpPr>
        <p:spPr>
          <a:xfrm>
            <a:off x="4625742" y="4068948"/>
            <a:ext cx="1964297" cy="1357468"/>
          </a:xfrm>
          <a:prstGeom prst="quadArrow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295945" y="4547627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CPU</a:t>
            </a:r>
            <a:endParaRPr lang="fr-FR" b="1" dirty="0"/>
          </a:p>
        </p:txBody>
      </p:sp>
      <p:sp>
        <p:nvSpPr>
          <p:cNvPr id="6" name="Rectangle 5"/>
          <p:cNvSpPr/>
          <p:nvPr/>
        </p:nvSpPr>
        <p:spPr>
          <a:xfrm>
            <a:off x="3589244" y="4602209"/>
            <a:ext cx="91440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712137" y="4656791"/>
            <a:ext cx="91440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216011" y="429048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216011" y="535035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917759" y="429048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7260242" y="4232877"/>
            <a:ext cx="7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wait</a:t>
            </a:r>
            <a:endParaRPr lang="fr-FR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4033756" y="4123622"/>
            <a:ext cx="165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notifyAll</a:t>
            </a:r>
            <a:r>
              <a:rPr lang="fr-FR" b="1" dirty="0" smtClean="0"/>
              <a:t>()</a:t>
            </a:r>
            <a:endParaRPr lang="fr-FR" b="1" dirty="0"/>
          </a:p>
        </p:txBody>
      </p:sp>
      <p:cxnSp>
        <p:nvCxnSpPr>
          <p:cNvPr id="14" name="Connecteur droit avec flèche 13"/>
          <p:cNvCxnSpPr>
            <a:stCxn id="8" idx="3"/>
            <a:endCxn id="6" idx="1"/>
          </p:cNvCxnSpPr>
          <p:nvPr/>
        </p:nvCxnSpPr>
        <p:spPr>
          <a:xfrm>
            <a:off x="3130411" y="4747682"/>
            <a:ext cx="458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6" idx="2"/>
          </p:cNvCxnSpPr>
          <p:nvPr/>
        </p:nvCxnSpPr>
        <p:spPr>
          <a:xfrm flipV="1">
            <a:off x="3130411" y="4893155"/>
            <a:ext cx="916033" cy="905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555077" y="5190183"/>
            <a:ext cx="165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push</a:t>
            </a:r>
            <a:endParaRPr lang="fr-FR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3085189" y="4229836"/>
            <a:ext cx="165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push</a:t>
            </a:r>
            <a:endParaRPr lang="fr-FR" b="1" dirty="0"/>
          </a:p>
        </p:txBody>
      </p:sp>
      <p:sp>
        <p:nvSpPr>
          <p:cNvPr id="20" name="Rectangle 19"/>
          <p:cNvSpPr/>
          <p:nvPr/>
        </p:nvSpPr>
        <p:spPr>
          <a:xfrm>
            <a:off x="5295945" y="2732960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/>
          <p:cNvCxnSpPr>
            <a:stCxn id="4" idx="0"/>
          </p:cNvCxnSpPr>
          <p:nvPr/>
        </p:nvCxnSpPr>
        <p:spPr>
          <a:xfrm flipH="1" flipV="1">
            <a:off x="5607889" y="3711500"/>
            <a:ext cx="2" cy="35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686694" y="3651543"/>
            <a:ext cx="295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Processeur occupe la CPU</a:t>
            </a:r>
            <a:endParaRPr lang="fr-FR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606829" y="224444"/>
            <a:ext cx="134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Question 2</a:t>
            </a:r>
            <a:endParaRPr lang="fr-FR" sz="200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1071654" y="1159017"/>
            <a:ext cx="9598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Réponse: </a:t>
            </a:r>
            <a:r>
              <a:rPr lang="fr-FR" dirty="0" smtClean="0"/>
              <a:t>Oui il y a un risque qu’une tâche ne finie pas =&gt; Tâche qui occupe le processeur et les autres attendent à ce que CPU soit libéré.</a:t>
            </a:r>
          </a:p>
          <a:p>
            <a:r>
              <a:rPr lang="fr-FR" b="1" dirty="0" smtClean="0"/>
              <a:t>Solution: </a:t>
            </a:r>
            <a:r>
              <a:rPr lang="fr-FR" dirty="0" smtClean="0"/>
              <a:t>définir un temps maximal au bout duquel la tâche (le thread) lâche CPU.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201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06829" y="224444"/>
            <a:ext cx="134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Question 3</a:t>
            </a:r>
            <a:endParaRPr lang="fr-FR" sz="20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687256" y="1112423"/>
            <a:ext cx="11333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Est-ce qu’on peut donner une taille max des </a:t>
            </a:r>
            <a:r>
              <a:rPr lang="fr-FR" dirty="0" err="1"/>
              <a:t>S</a:t>
            </a:r>
            <a:r>
              <a:rPr lang="fr-FR" dirty="0" err="1" smtClean="0"/>
              <a:t>hared</a:t>
            </a:r>
            <a:r>
              <a:rPr lang="fr-FR" dirty="0" smtClean="0"/>
              <a:t> queue ?</a:t>
            </a:r>
          </a:p>
          <a:p>
            <a:r>
              <a:rPr lang="fr-FR" dirty="0" smtClean="0"/>
              <a:t> </a:t>
            </a:r>
            <a:r>
              <a:rPr lang="fr-FR" b="1" dirty="0" smtClean="0"/>
              <a:t>Réponse: </a:t>
            </a:r>
            <a:r>
              <a:rPr lang="fr-FR" dirty="0" smtClean="0"/>
              <a:t>On sait pas donné une limite à la queue comme liste chaînée </a:t>
            </a:r>
            <a:r>
              <a:rPr lang="fr-FR" dirty="0" smtClean="0">
                <a:sym typeface="Wingdings" panose="05000000000000000000" pitchFamily="2" charset="2"/>
              </a:rPr>
              <a:t> ceci peut causer des problèmes au niveau de la mémoire RAM, disque car il y a toujours en taille que je ne peux aller au dessus.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846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98516" y="249383"/>
            <a:ext cx="134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Question 3</a:t>
            </a:r>
            <a:endParaRPr lang="fr-FR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4963658" y="894864"/>
            <a:ext cx="1927593" cy="1989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ylindre 5"/>
          <p:cNvSpPr/>
          <p:nvPr/>
        </p:nvSpPr>
        <p:spPr>
          <a:xfrm rot="5400000">
            <a:off x="5729951" y="956331"/>
            <a:ext cx="228751" cy="598516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212559" y="1388576"/>
            <a:ext cx="1679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run</a:t>
            </a:r>
            <a:r>
              <a:rPr lang="fr-FR" dirty="0" smtClean="0"/>
              <a:t>() {</a:t>
            </a:r>
          </a:p>
          <a:p>
            <a:r>
              <a:rPr lang="fr-FR" dirty="0" err="1" smtClean="0"/>
              <a:t>While</a:t>
            </a:r>
            <a:r>
              <a:rPr lang="fr-FR" dirty="0" smtClean="0"/>
              <a:t> (</a:t>
            </a:r>
            <a:r>
              <a:rPr lang="fr-FR" dirty="0" err="1" smtClean="0"/>
              <a:t>true</a:t>
            </a:r>
            <a:r>
              <a:rPr lang="fr-FR" dirty="0" smtClean="0"/>
              <a:t>){</a:t>
            </a:r>
          </a:p>
          <a:p>
            <a:r>
              <a:rPr lang="fr-FR" dirty="0" err="1" smtClean="0"/>
              <a:t>Proces</a:t>
            </a:r>
            <a:r>
              <a:rPr lang="fr-FR" dirty="0" smtClean="0"/>
              <a:t>()</a:t>
            </a:r>
          </a:p>
          <a:p>
            <a:r>
              <a:rPr lang="fr-FR" dirty="0" smtClean="0"/>
              <a:t>}</a:t>
            </a:r>
          </a:p>
          <a:p>
            <a:r>
              <a:rPr lang="fr-FR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616400" y="4272602"/>
            <a:ext cx="1927593" cy="1989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Cylindre 8"/>
          <p:cNvSpPr/>
          <p:nvPr/>
        </p:nvSpPr>
        <p:spPr>
          <a:xfrm rot="5400000">
            <a:off x="2382693" y="4334069"/>
            <a:ext cx="228751" cy="598516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865301" y="4766314"/>
            <a:ext cx="1679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RUN(){</a:t>
            </a:r>
          </a:p>
          <a:p>
            <a:r>
              <a:rPr lang="fr-FR" dirty="0" smtClean="0"/>
              <a:t>// </a:t>
            </a:r>
            <a:r>
              <a:rPr lang="fr-FR" dirty="0" err="1" smtClean="0"/>
              <a:t>redefinir</a:t>
            </a:r>
            <a:endParaRPr lang="fr-FR" dirty="0" smtClean="0"/>
          </a:p>
          <a:p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4125403" y="4272602"/>
            <a:ext cx="1927593" cy="1989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ylindre 11"/>
          <p:cNvSpPr/>
          <p:nvPr/>
        </p:nvSpPr>
        <p:spPr>
          <a:xfrm rot="5400000">
            <a:off x="4891696" y="4334069"/>
            <a:ext cx="228751" cy="598516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4374304" y="4766314"/>
            <a:ext cx="1679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RUN(){</a:t>
            </a:r>
          </a:p>
          <a:p>
            <a:r>
              <a:rPr lang="fr-FR" dirty="0" smtClean="0"/>
              <a:t>// </a:t>
            </a:r>
            <a:r>
              <a:rPr lang="fr-FR" dirty="0" err="1" smtClean="0"/>
              <a:t>redefinir</a:t>
            </a:r>
            <a:endParaRPr lang="fr-FR" dirty="0" smtClean="0"/>
          </a:p>
          <a:p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547178" y="4272602"/>
            <a:ext cx="1927593" cy="1989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Cylindre 14"/>
          <p:cNvSpPr/>
          <p:nvPr/>
        </p:nvSpPr>
        <p:spPr>
          <a:xfrm rot="5400000">
            <a:off x="7313471" y="4334069"/>
            <a:ext cx="228751" cy="598516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6796079" y="4766314"/>
            <a:ext cx="1679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RUN(){</a:t>
            </a:r>
          </a:p>
          <a:p>
            <a:r>
              <a:rPr lang="fr-FR" dirty="0" smtClean="0"/>
              <a:t>// </a:t>
            </a:r>
            <a:r>
              <a:rPr lang="fr-FR" dirty="0" err="1" smtClean="0"/>
              <a:t>redefinir</a:t>
            </a:r>
            <a:endParaRPr lang="fr-FR" dirty="0" smtClean="0"/>
          </a:p>
          <a:p>
            <a:r>
              <a:rPr lang="fr-FR" dirty="0"/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968474" y="4253990"/>
            <a:ext cx="1927593" cy="1989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Cylindre 17"/>
          <p:cNvSpPr/>
          <p:nvPr/>
        </p:nvSpPr>
        <p:spPr>
          <a:xfrm rot="5400000">
            <a:off x="9734767" y="4315457"/>
            <a:ext cx="228751" cy="598516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9217375" y="4747702"/>
            <a:ext cx="1679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RUN(){</a:t>
            </a:r>
          </a:p>
          <a:p>
            <a:r>
              <a:rPr lang="fr-FR" dirty="0" smtClean="0"/>
              <a:t>// </a:t>
            </a:r>
            <a:r>
              <a:rPr lang="fr-FR" dirty="0" err="1" smtClean="0"/>
              <a:t>redefinir</a:t>
            </a:r>
            <a:endParaRPr lang="fr-FR" dirty="0" smtClean="0"/>
          </a:p>
          <a:p>
            <a:r>
              <a:rPr lang="fr-FR" dirty="0" smtClean="0"/>
              <a:t>}</a:t>
            </a:r>
            <a:endParaRPr lang="fr-FR" dirty="0"/>
          </a:p>
        </p:txBody>
      </p:sp>
      <p:cxnSp>
        <p:nvCxnSpPr>
          <p:cNvPr id="21" name="Connecteur droit avec flèche 20"/>
          <p:cNvCxnSpPr>
            <a:stCxn id="8" idx="0"/>
          </p:cNvCxnSpPr>
          <p:nvPr/>
        </p:nvCxnSpPr>
        <p:spPr>
          <a:xfrm flipV="1">
            <a:off x="2580197" y="2385753"/>
            <a:ext cx="2382982" cy="188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1" idx="0"/>
          </p:cNvCxnSpPr>
          <p:nvPr/>
        </p:nvCxnSpPr>
        <p:spPr>
          <a:xfrm flipV="1">
            <a:off x="5089200" y="2860855"/>
            <a:ext cx="685135" cy="141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4" idx="0"/>
          </p:cNvCxnSpPr>
          <p:nvPr/>
        </p:nvCxnSpPr>
        <p:spPr>
          <a:xfrm flipH="1" flipV="1">
            <a:off x="6886318" y="2860855"/>
            <a:ext cx="624657" cy="141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17" idx="0"/>
          </p:cNvCxnSpPr>
          <p:nvPr/>
        </p:nvCxnSpPr>
        <p:spPr>
          <a:xfrm flipH="1" flipV="1">
            <a:off x="6844517" y="2283206"/>
            <a:ext cx="3087754" cy="1970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506423" y="483057"/>
            <a:ext cx="3091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Type Générique G / THREAD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5180847" y="894864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SHARED QUEUE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2143307" y="390221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G1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4506371" y="396546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G2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6620738" y="394600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G3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10140065" y="389912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G4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302859" y="937697"/>
            <a:ext cx="4589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peut imaginer des boîtes connectées entre elles héritant du type G qui vont redéfinir </a:t>
            </a:r>
          </a:p>
          <a:p>
            <a:r>
              <a:rPr lang="fr-FR" dirty="0" smtClean="0"/>
              <a:t>Leurs propres </a:t>
            </a:r>
            <a:r>
              <a:rPr lang="fr-FR" dirty="0" err="1" smtClean="0"/>
              <a:t>shared</a:t>
            </a:r>
            <a:r>
              <a:rPr lang="fr-FR" dirty="0" smtClean="0"/>
              <a:t> queue et aussi la méthode </a:t>
            </a:r>
            <a:r>
              <a:rPr lang="fr-FR" dirty="0" err="1" smtClean="0"/>
              <a:t>run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345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98516" y="290946"/>
            <a:ext cx="134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Question 5</a:t>
            </a:r>
            <a:endParaRPr lang="fr-FR" sz="2000" b="1" dirty="0"/>
          </a:p>
        </p:txBody>
      </p:sp>
      <p:sp>
        <p:nvSpPr>
          <p:cNvPr id="5" name="Ellipse 4"/>
          <p:cNvSpPr/>
          <p:nvPr/>
        </p:nvSpPr>
        <p:spPr>
          <a:xfrm>
            <a:off x="1612670" y="2585258"/>
            <a:ext cx="1454728" cy="989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8381998" y="2585258"/>
            <a:ext cx="1435331" cy="989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875804" y="2849032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/>
              <a:t>Pump</a:t>
            </a:r>
            <a:endParaRPr lang="fr-FR" sz="24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8740430" y="2849031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/>
              <a:t>Sink</a:t>
            </a:r>
            <a:endParaRPr lang="fr-FR" sz="2400" b="1" dirty="0"/>
          </a:p>
        </p:txBody>
      </p:sp>
      <p:sp>
        <p:nvSpPr>
          <p:cNvPr id="9" name="Organigramme : Processus 8"/>
          <p:cNvSpPr/>
          <p:nvPr/>
        </p:nvSpPr>
        <p:spPr>
          <a:xfrm>
            <a:off x="4100946" y="2849031"/>
            <a:ext cx="914400" cy="612648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Processus 9"/>
          <p:cNvSpPr/>
          <p:nvPr/>
        </p:nvSpPr>
        <p:spPr>
          <a:xfrm>
            <a:off x="6245629" y="2849031"/>
            <a:ext cx="914400" cy="612648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4195155" y="2903627"/>
            <a:ext cx="778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filter</a:t>
            </a:r>
            <a:endParaRPr lang="fr-FR" sz="20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6359236" y="2903627"/>
            <a:ext cx="778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filter</a:t>
            </a:r>
            <a:endParaRPr lang="fr-FR" sz="2000" b="1" dirty="0"/>
          </a:p>
        </p:txBody>
      </p:sp>
      <p:sp>
        <p:nvSpPr>
          <p:cNvPr id="13" name="Organigramme : Disque magnétique 12"/>
          <p:cNvSpPr/>
          <p:nvPr/>
        </p:nvSpPr>
        <p:spPr>
          <a:xfrm rot="5400000">
            <a:off x="3448334" y="2630133"/>
            <a:ext cx="274995" cy="947098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rganigramme : Disque magnétique 13"/>
          <p:cNvSpPr/>
          <p:nvPr/>
        </p:nvSpPr>
        <p:spPr>
          <a:xfrm rot="5400000">
            <a:off x="5437847" y="2664271"/>
            <a:ext cx="274995" cy="947098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rganigramme : Disque magnétique 14"/>
          <p:cNvSpPr/>
          <p:nvPr/>
        </p:nvSpPr>
        <p:spPr>
          <a:xfrm rot="5400000">
            <a:off x="7587520" y="2668426"/>
            <a:ext cx="274995" cy="947098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3196518" y="2503517"/>
            <a:ext cx="778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pipe</a:t>
            </a:r>
            <a:endParaRPr lang="fr-FR" sz="20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5270268" y="2566074"/>
            <a:ext cx="778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pipe</a:t>
            </a:r>
            <a:endParaRPr lang="fr-FR" sz="20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7496294" y="2559697"/>
            <a:ext cx="778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pipe</a:t>
            </a:r>
            <a:endParaRPr lang="fr-FR" sz="20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1947027" y="290946"/>
            <a:ext cx="2330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Le style Pipe and </a:t>
            </a:r>
            <a:r>
              <a:rPr lang="fr-FR" b="1" dirty="0" err="1" smtClean="0"/>
              <a:t>Filter</a:t>
            </a:r>
            <a:endParaRPr lang="fr-FR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1043273" y="4169012"/>
            <a:ext cx="77818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err="1" smtClean="0"/>
              <a:t>Filter</a:t>
            </a:r>
            <a:r>
              <a:rPr lang="fr-FR" sz="2000" dirty="0" smtClean="0"/>
              <a:t>: Transformer les données servis par le pipe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Pipe: connecteur , Buffer pour stocker les données </a:t>
            </a:r>
          </a:p>
          <a:p>
            <a:pPr>
              <a:lnSpc>
                <a:spcPct val="150000"/>
              </a:lnSpc>
            </a:pPr>
            <a:r>
              <a:rPr lang="fr-FR" sz="2000" dirty="0" err="1" smtClean="0"/>
              <a:t>Pump</a:t>
            </a:r>
            <a:r>
              <a:rPr lang="fr-FR" sz="2000" dirty="0" smtClean="0"/>
              <a:t>: la source des </a:t>
            </a:r>
            <a:r>
              <a:rPr lang="fr-FR" sz="2000" dirty="0" err="1" smtClean="0"/>
              <a:t>donées</a:t>
            </a:r>
            <a:r>
              <a:rPr lang="fr-FR" sz="2000" dirty="0" smtClean="0"/>
              <a:t> (fichier </a:t>
            </a:r>
            <a:r>
              <a:rPr lang="fr-FR" sz="2000" dirty="0" err="1" smtClean="0"/>
              <a:t>text</a:t>
            </a:r>
            <a:r>
              <a:rPr lang="fr-FR" sz="2000" dirty="0" smtClean="0"/>
              <a:t>, keyboard, </a:t>
            </a:r>
            <a:r>
              <a:rPr lang="fr-FR" sz="2000" dirty="0" err="1" smtClean="0"/>
              <a:t>etc</a:t>
            </a:r>
            <a:r>
              <a:rPr lang="fr-F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fr-FR" sz="2000" dirty="0" err="1" smtClean="0"/>
              <a:t>Sink</a:t>
            </a:r>
            <a:r>
              <a:rPr lang="fr-FR" sz="2000" dirty="0" smtClean="0"/>
              <a:t>: consommateur= cible données peut être une BD, un autre fichier, …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7383970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2680</TotalTime>
  <Words>358</Words>
  <Application>Microsoft Office PowerPoint</Application>
  <PresentationFormat>Grand écran</PresentationFormat>
  <Paragraphs>109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Maouaheb BELARBI</dc:creator>
  <cp:lastModifiedBy>Maouaheb BELARBI</cp:lastModifiedBy>
  <cp:revision>24</cp:revision>
  <dcterms:created xsi:type="dcterms:W3CDTF">2021-12-07T12:15:46Z</dcterms:created>
  <dcterms:modified xsi:type="dcterms:W3CDTF">2021-12-09T08:55:57Z</dcterms:modified>
</cp:coreProperties>
</file>