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_rels/notesSlide7.xml.rels" ContentType="application/vnd.openxmlformats-package.relationships+xml"/>
  <Override PartName="/ppt/notesSlides/_rels/notesSlide9.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Layouts/slideLayout50.xml" ContentType="application/vnd.openxmlformats-officedocument.presentationml.slideLayout+xml"/>
  <Override PartName="/ppt/slideLayouts/slideLayout122.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12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2.xml" ContentType="application/vnd.openxmlformats-officedocument.presentationml.slideLayout+xml"/>
  <Override PartName="/ppt/slideLayouts/slideLayout30.xml" ContentType="application/vnd.openxmlformats-officedocument.presentationml.slideLayout+xml"/>
  <Override PartName="/ppt/slideLayouts/slideLayout52.xml" ContentType="application/vnd.openxmlformats-officedocument.presentationml.slideLayout+xml"/>
  <Override PartName="/ppt/slideLayouts/slideLayout124.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125.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126.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127.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128.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129.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9.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14.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115.xml" ContentType="application/vnd.openxmlformats-officedocument.presentationml.slideLayout+xml"/>
  <Override PartName="/ppt/slideLayouts/slideLayout43.xml" ContentType="application/vnd.openxmlformats-officedocument.presentationml.slideLayout+xml"/>
  <Override PartName="/ppt/slideLayouts/slideLayout116.xml" ContentType="application/vnd.openxmlformats-officedocument.presentationml.slideLayout+xml"/>
  <Override PartName="/ppt/slideLayouts/slideLayout44.xml" ContentType="application/vnd.openxmlformats-officedocument.presentationml.slideLayout+xml"/>
  <Override PartName="/ppt/slideLayouts/slideLayout22.xml" ContentType="application/vnd.openxmlformats-officedocument.presentationml.slideLayout+xml"/>
  <Override PartName="/ppt/slideLayouts/slideLayout45.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46.xml" ContentType="application/vnd.openxmlformats-officedocument.presentationml.slideLayout+xml"/>
  <Override PartName="/ppt/slideLayouts/slideLayout118.xml" ContentType="application/vnd.openxmlformats-officedocument.presentationml.slideLayout+xml"/>
  <Override PartName="/ppt/slideLayouts/slideLayout24.xml" ContentType="application/vnd.openxmlformats-officedocument.presentationml.slideLayout+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5.xml" ContentType="application/vnd.openxmlformats-officedocument.presentationml.slideLayout+xml"/>
  <Override PartName="/ppt/slideLayouts/slideLayout48.xml" ContentType="application/vnd.openxmlformats-officedocument.presentationml.slideLayout+xml"/>
  <Override PartName="/ppt/slideLayouts/slideLayout26.xml" ContentType="application/vnd.openxmlformats-officedocument.presentationml.slideLayout+xml"/>
  <Override PartName="/ppt/slideLayouts/slideLayout4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40.xml" ContentType="application/vnd.openxmlformats-officedocument.presentationml.slideLayout+xml"/>
  <Override PartName="/ppt/slideLayouts/slideLayout112.xml" ContentType="application/vnd.openxmlformats-officedocument.presentationml.slideLayout+xml"/>
  <Override PartName="/ppt/slideLayouts/slideLayout63.xml" ContentType="application/vnd.openxmlformats-officedocument.presentationml.slideLayout+xml"/>
  <Override PartName="/ppt/slideLayouts/slideLayout41.xml" ContentType="application/vnd.openxmlformats-officedocument.presentationml.slideLayout+xml"/>
  <Override PartName="/ppt/slideLayouts/slideLayout113.xml" ContentType="application/vnd.openxmlformats-officedocument.presentationml.slideLayout+xml"/>
  <Override PartName="/ppt/slideLayouts/slideLayout60.xml" ContentType="application/vnd.openxmlformats-officedocument.presentationml.slideLayout+xml"/>
  <Override PartName="/ppt/slideLayouts/slideLayout132.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_rels/slideLayout122.xml.rels" ContentType="application/vnd.openxmlformats-package.relationships+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123.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24.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125.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26.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27.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8.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29.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10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115.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116.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117.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18.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119.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11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113.xml.rels" ContentType="application/vnd.openxmlformats-package.relationships+xml"/>
  <Override PartName="/ppt/slideLayouts/_rels/slideLayout41.xml.rels" ContentType="application/vnd.openxmlformats-package.relationships+xml"/>
  <Override PartName="/ppt/slideLayouts/_rels/slideLayout13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media6.wmv" ContentType="video/x-ms-wmv"/>
  <Override PartName="/ppt/media/image10.png" ContentType="image/png"/>
  <Override PartName="/ppt/media/image5.png" ContentType="image/png"/>
  <Override PartName="/ppt/media/image7.png" ContentType="image/png"/>
  <Override PartName="/ppt/media/image8.png" ContentType="image/png"/>
  <Override PartName="/ppt/media/image9.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fr-FR" sz="1400" spc="-1" strike="noStrike">
                <a:solidFill>
                  <a:srgbClr val="000000"/>
                </a:solidFill>
                <a:latin typeface="Arial"/>
              </a:rPr>
              <a:t>Cliquez pour déplacer la diapo</a:t>
            </a:r>
            <a:endParaRPr b="0" lang="fr-FR" sz="1400" spc="-1" strike="noStrike">
              <a:solidFill>
                <a:srgbClr val="000000"/>
              </a:solidFill>
              <a:latin typeface="Arial"/>
            </a:endParaRPr>
          </a:p>
        </p:txBody>
      </p:sp>
      <p:sp>
        <p:nvSpPr>
          <p:cNvPr id="43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fr-FR" sz="2000" spc="-1" strike="noStrike">
                <a:solidFill>
                  <a:srgbClr val="000000"/>
                </a:solidFill>
                <a:latin typeface="Arial"/>
              </a:rPr>
              <a:t>Cliquez pour modifier le format des notes</a:t>
            </a:r>
            <a:endParaRPr b="0" lang="fr-FR" sz="2000" spc="-1" strike="noStrike">
              <a:solidFill>
                <a:srgbClr val="000000"/>
              </a:solidFill>
              <a:latin typeface="Arial"/>
            </a:endParaRPr>
          </a:p>
        </p:txBody>
      </p:sp>
      <p:sp>
        <p:nvSpPr>
          <p:cNvPr id="43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pc="-1" strike="noStrike">
                <a:solidFill>
                  <a:srgbClr val="000000"/>
                </a:solidFill>
                <a:latin typeface="Times New Roman"/>
              </a:rPr>
              <a:t>&lt;en-tête&gt;</a:t>
            </a:r>
            <a:endParaRPr b="0" lang="fr-FR" sz="1400" spc="-1" strike="noStrike">
              <a:solidFill>
                <a:srgbClr val="000000"/>
              </a:solidFill>
              <a:latin typeface="Times New Roman"/>
            </a:endParaRPr>
          </a:p>
        </p:txBody>
      </p:sp>
      <p:sp>
        <p:nvSpPr>
          <p:cNvPr id="436" name="PlaceHolder 4"/>
          <p:cNvSpPr>
            <a:spLocks noGrp="1"/>
          </p:cNvSpPr>
          <p:nvPr>
            <p:ph type="dt" idx="12"/>
          </p:nvPr>
        </p:nvSpPr>
        <p:spPr>
          <a:xfrm>
            <a:off x="4278960" y="0"/>
            <a:ext cx="3280680" cy="53424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37" name="PlaceHolder 5"/>
          <p:cNvSpPr>
            <a:spLocks noGrp="1"/>
          </p:cNvSpPr>
          <p:nvPr>
            <p:ph type="ftr" idx="13"/>
          </p:nvPr>
        </p:nvSpPr>
        <p:spPr>
          <a:xfrm>
            <a:off x="0" y="10157400"/>
            <a:ext cx="3280680" cy="534240"/>
          </a:xfrm>
          <a:prstGeom prst="rect">
            <a:avLst/>
          </a:prstGeom>
          <a:noFill/>
          <a:ln w="0">
            <a:noFill/>
          </a:ln>
        </p:spPr>
        <p:txBody>
          <a:bodyPr lIns="0" rIns="0" tIns="0" bIns="0" anchor="b">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38" name="PlaceHolder 6"/>
          <p:cNvSpPr>
            <a:spLocks noGrp="1"/>
          </p:cNvSpPr>
          <p:nvPr>
            <p:ph type="sldNum" idx="14"/>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pc="-1" strike="noStrike">
                <a:solidFill>
                  <a:srgbClr val="000000"/>
                </a:solidFill>
                <a:latin typeface="Times New Roman"/>
              </a:defRPr>
            </a:lvl1pPr>
          </a:lstStyle>
          <a:p>
            <a:pPr indent="0" algn="r">
              <a:buNone/>
            </a:pPr>
            <a:fld id="{BF6434E6-FFF7-47ED-A628-7BF7927A6E19}" type="slidenum">
              <a:rPr b="0" lang="fr-FR" sz="1400" spc="-1" strike="noStrike">
                <a:solidFill>
                  <a:srgbClr val="000000"/>
                </a:solidFill>
                <a:latin typeface="Times New Roman"/>
              </a:rPr>
              <a:t>&lt;numéro&gt;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381240" y="685800"/>
            <a:ext cx="6095880" cy="3428640"/>
          </a:xfrm>
          <a:prstGeom prst="rect">
            <a:avLst/>
          </a:prstGeom>
          <a:ln w="0">
            <a:noFill/>
          </a:ln>
        </p:spPr>
      </p:sp>
      <p:sp>
        <p:nvSpPr>
          <p:cNvPr id="484"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fr" sz="1300" spc="-1" strike="noStrike">
                <a:solidFill>
                  <a:schemeClr val="dk1"/>
                </a:solidFill>
                <a:latin typeface="Old Standard TT"/>
                <a:ea typeface="Old Standard TT"/>
              </a:rPr>
              <a:t>Those difficulties are in [Solenthaler &amp; Gross, 2011] and [Adams et al. 2007] when splitting and merging particles and comparing particles of different sizes</a:t>
            </a:r>
            <a:endParaRPr b="0" lang="fr-FR" sz="1300" spc="-1" strike="noStrike">
              <a:solidFill>
                <a:srgbClr val="000000"/>
              </a:solidFill>
              <a:latin typeface="Arial"/>
            </a:endParaRPr>
          </a:p>
          <a:p>
            <a:pPr indent="0">
              <a:lnSpc>
                <a:spcPct val="100000"/>
              </a:lnSpc>
              <a:buNone/>
              <a:tabLst>
                <a:tab algn="l" pos="0"/>
              </a:tabLst>
            </a:pPr>
            <a:endParaRPr b="0" lang="fr-FR"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381240" y="685800"/>
            <a:ext cx="6095880" cy="3428640"/>
          </a:xfrm>
          <a:prstGeom prst="rect">
            <a:avLst/>
          </a:prstGeom>
          <a:ln w="0">
            <a:noFill/>
          </a:ln>
        </p:spPr>
      </p:sp>
      <p:sp>
        <p:nvSpPr>
          <p:cNvPr id="48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fr" sz="1100" spc="-1" strike="noStrike">
                <a:solidFill>
                  <a:srgbClr val="000000"/>
                </a:solidFill>
                <a:latin typeface="Arial"/>
              </a:rPr>
              <a:t>Here we can see that the two-scale resolution has allowed more efficiency as the computing time is clearly lowering as we raise the resolution coefficient, from 1, corresponding to the basic one scale simulation, to 8, which means that only ⅛ of the particles outside the interest zone will be rendered.</a:t>
            </a:r>
            <a:endParaRPr b="0" lang="fr-FR" sz="1100" spc="-1" strike="noStrike">
              <a:solidFill>
                <a:srgbClr val="000000"/>
              </a:solidFill>
              <a:latin typeface="Arial"/>
            </a:endParaRPr>
          </a:p>
          <a:p>
            <a:pPr indent="0">
              <a:lnSpc>
                <a:spcPct val="100000"/>
              </a:lnSpc>
              <a:buNone/>
              <a:tabLst>
                <a:tab algn="l" pos="0"/>
              </a:tabLst>
            </a:pPr>
            <a:r>
              <a:rPr b="0" lang="fr" sz="1100" spc="-1" strike="noStrike">
                <a:solidFill>
                  <a:srgbClr val="000000"/>
                </a:solidFill>
                <a:latin typeface="Arial"/>
              </a:rPr>
              <a:t>Plus, this technique allowed us to compute more complex simulations as the 2400 particles mark was not reachable before.</a:t>
            </a:r>
            <a:endParaRPr b="0" lang="fr-FR"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F8EAF23-8A97-4EB7-B3E0-D9463C0166B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
          </p:nvPr>
        </p:nvSpPr>
        <p:spPr/>
        <p:txBody>
          <a:bodyPr/>
          <a:p>
            <a:fld id="{368D7802-171F-4E2E-9CCE-72B4B466AAD3}"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9"/>
          </p:nvPr>
        </p:nvSpPr>
        <p:spPr/>
        <p:txBody>
          <a:bodyPr/>
          <a:p>
            <a:fld id="{025214ED-99C6-453D-A545-32661A961068}"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9"/>
          </p:nvPr>
        </p:nvSpPr>
        <p:spPr/>
        <p:txBody>
          <a:bodyPr/>
          <a:p>
            <a:fld id="{EF3E6A7F-9980-431B-9631-5B03744C3A31}"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9"/>
          </p:nvPr>
        </p:nvSpPr>
        <p:spPr/>
        <p:txBody>
          <a:bodyPr/>
          <a:p>
            <a:fld id="{5ECEA5CC-3835-4B44-9894-DF9F0E0221F3}"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9"/>
          </p:nvPr>
        </p:nvSpPr>
        <p:spPr/>
        <p:txBody>
          <a:bodyPr/>
          <a:p>
            <a:fld id="{A530C9A4-10C2-48F5-B80F-08370D913369}"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9"/>
          </p:nvPr>
        </p:nvSpPr>
        <p:spPr/>
        <p:txBody>
          <a:bodyPr/>
          <a:p>
            <a:fld id="{74DC1946-9410-41BF-A0ED-97773EF7C74B}"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9"/>
          </p:nvPr>
        </p:nvSpPr>
        <p:spPr/>
        <p:txBody>
          <a:bodyPr/>
          <a:p>
            <a:fld id="{71387E8A-C213-4227-B45A-4FFF6B672160}"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9"/>
          </p:nvPr>
        </p:nvSpPr>
        <p:spPr/>
        <p:txBody>
          <a:bodyPr/>
          <a:p>
            <a:fld id="{2173C465-D5E0-4C5E-A337-0919D1897BD7}"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9"/>
          </p:nvPr>
        </p:nvSpPr>
        <p:spPr/>
        <p:txBody>
          <a:bodyPr/>
          <a:p>
            <a:fld id="{B7E38A10-F407-4FC4-8126-BB1DD14E1223}"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9"/>
          </p:nvPr>
        </p:nvSpPr>
        <p:spPr/>
        <p:txBody>
          <a:bodyPr/>
          <a:p>
            <a:fld id="{FE7561BF-6D27-4D95-8BB9-5A235CC5C9AF}"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7E6AE41F-0357-42AB-87AF-03F8E3129A1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1"/>
          </p:nvPr>
        </p:nvSpPr>
        <p:spPr/>
        <p:txBody>
          <a:bodyPr/>
          <a:p>
            <a:fld id="{9EF66641-05C6-44DA-B1AB-D6FB38AD3DAC}" type="slidenum">
              <a:t>&lt;#&gt;</a:t>
            </a:fld>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5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0"/>
          </p:nvPr>
        </p:nvSpPr>
        <p:spPr/>
        <p:txBody>
          <a:bodyPr/>
          <a:p>
            <a:fld id="{7B691881-1CFF-463D-9818-EAE8DF6AA465}"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6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10"/>
          </p:nvPr>
        </p:nvSpPr>
        <p:spPr/>
        <p:txBody>
          <a:bodyPr/>
          <a:p>
            <a:fld id="{07A5301A-0383-4067-9973-DCF268536181}"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0"/>
          </p:nvPr>
        </p:nvSpPr>
        <p:spPr/>
        <p:txBody>
          <a:bodyPr/>
          <a:p>
            <a:fld id="{FFAFA5DB-8FF4-490F-823A-7F2C5DEC016E}"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10"/>
          </p:nvPr>
        </p:nvSpPr>
        <p:spPr/>
        <p:txBody>
          <a:bodyPr/>
          <a:p>
            <a:fld id="{51EED4FC-0573-471F-BB68-A9F748B02501}"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0"/>
          </p:nvPr>
        </p:nvSpPr>
        <p:spPr/>
        <p:txBody>
          <a:bodyPr/>
          <a:p>
            <a:fld id="{5C5C12B0-7284-489B-9EB4-9912FE056403}"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0"/>
          </p:nvPr>
        </p:nvSpPr>
        <p:spPr/>
        <p:txBody>
          <a:bodyPr/>
          <a:p>
            <a:fld id="{B513FDA7-2A0C-4310-AFA4-3EF76E31394A}"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0"/>
          </p:nvPr>
        </p:nvSpPr>
        <p:spPr/>
        <p:txBody>
          <a:bodyPr/>
          <a:p>
            <a:fld id="{E52B14BA-C987-4188-A9A6-0625398B2E8B}"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0"/>
          </p:nvPr>
        </p:nvSpPr>
        <p:spPr/>
        <p:txBody>
          <a:bodyPr/>
          <a:p>
            <a:fld id="{AC6F4D67-4D24-4134-BA84-8414F166A666}"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8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0"/>
          </p:nvPr>
        </p:nvSpPr>
        <p:spPr/>
        <p:txBody>
          <a:bodyPr/>
          <a:p>
            <a:fld id="{2F203840-C5C7-4E23-81E8-020DE1FE3EE7}"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10"/>
          </p:nvPr>
        </p:nvSpPr>
        <p:spPr/>
        <p:txBody>
          <a:bodyPr/>
          <a:p>
            <a:fld id="{A84E828C-9D7D-409E-B16F-3F0420F3569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1"/>
          </p:nvPr>
        </p:nvSpPr>
        <p:spPr/>
        <p:txBody>
          <a:bodyPr/>
          <a:p>
            <a:fld id="{DDD4EDCB-5273-4745-A755-3A146C785FCE}" type="slidenum">
              <a:t>&lt;#&gt;</a:t>
            </a:fld>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8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8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9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9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9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9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10"/>
          </p:nvPr>
        </p:nvSpPr>
        <p:spPr/>
        <p:txBody>
          <a:bodyPr/>
          <a:p>
            <a:fld id="{70AAA47B-2C7D-4630-BDD9-C3AC4DED4D2F}"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1B9DE0E7-CEEB-40A4-924A-5BDD604483BD}"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1"/>
          </p:nvPr>
        </p:nvSpPr>
        <p:spPr/>
        <p:txBody>
          <a:bodyPr/>
          <a:p>
            <a:fld id="{25D87DA9-684B-4E55-9BB2-78A24D511A2B}"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11"/>
          </p:nvPr>
        </p:nvSpPr>
        <p:spPr/>
        <p:txBody>
          <a:bodyPr/>
          <a:p>
            <a:fld id="{E60DE55D-87F1-4D5E-883A-5399AA6A8F80}"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1"/>
          </p:nvPr>
        </p:nvSpPr>
        <p:spPr/>
        <p:txBody>
          <a:bodyPr/>
          <a:p>
            <a:fld id="{BA28E304-AEC6-43DC-9B53-2FC86CE3858E}"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11"/>
          </p:nvPr>
        </p:nvSpPr>
        <p:spPr/>
        <p:txBody>
          <a:bodyPr/>
          <a:p>
            <a:fld id="{F17BAB54-169F-4ED2-A251-7570624C40E8}"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5"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1"/>
          </p:nvPr>
        </p:nvSpPr>
        <p:spPr/>
        <p:txBody>
          <a:bodyPr/>
          <a:p>
            <a:fld id="{D8884F0B-7A1D-4B10-98AE-4FE3C220D607}"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1"/>
          </p:nvPr>
        </p:nvSpPr>
        <p:spPr/>
        <p:txBody>
          <a:bodyPr/>
          <a:p>
            <a:fld id="{A8FDF56F-8BB3-4BB0-9DA8-816A84F54988}"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1"/>
          </p:nvPr>
        </p:nvSpPr>
        <p:spPr/>
        <p:txBody>
          <a:bodyPr/>
          <a:p>
            <a:fld id="{AFA8B97A-69B2-4E7F-A51A-20E1C10F3832}"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1"/>
          </p:nvPr>
        </p:nvSpPr>
        <p:spPr/>
        <p:txBody>
          <a:bodyPr/>
          <a:p>
            <a:fld id="{A3951BC7-12AE-4BAC-8928-CF81F254DE7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30B8AEF-BFC1-4EC5-ADFF-C7C1B145329C}"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1"/>
          </p:nvPr>
        </p:nvSpPr>
        <p:spPr/>
        <p:txBody>
          <a:bodyPr/>
          <a:p>
            <a:fld id="{0CE7490C-7EE6-4A23-9CB4-2B5C3F6E42C6}"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11"/>
          </p:nvPr>
        </p:nvSpPr>
        <p:spPr/>
        <p:txBody>
          <a:bodyPr/>
          <a:p>
            <a:fld id="{2130F606-B2B6-42F9-8D1D-60AA9CBAC271}"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11"/>
          </p:nvPr>
        </p:nvSpPr>
        <p:spPr/>
        <p:txBody>
          <a:bodyPr/>
          <a:p>
            <a:fld id="{5A7E9C1D-D215-45A5-9262-ECCC710A406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9BCCCA7E-12F6-428E-B20F-7CA72300EDC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2"/>
          </p:nvPr>
        </p:nvSpPr>
        <p:spPr/>
        <p:txBody>
          <a:bodyPr/>
          <a:p>
            <a:fld id="{A723F4DA-8B39-496D-975F-A3760079A63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2"/>
          </p:nvPr>
        </p:nvSpPr>
        <p:spPr/>
        <p:txBody>
          <a:bodyPr/>
          <a:p>
            <a:fld id="{5492F651-10B6-477B-BC2C-46403B54586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2"/>
          </p:nvPr>
        </p:nvSpPr>
        <p:spPr/>
        <p:txBody>
          <a:bodyPr/>
          <a:p>
            <a:fld id="{8140C737-6B64-406B-99BC-253494AA57E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2"/>
          </p:nvPr>
        </p:nvSpPr>
        <p:spPr/>
        <p:txBody>
          <a:bodyPr/>
          <a:p>
            <a:fld id="{7265EAF8-8BF2-4C41-8A74-2B6968E9059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2"/>
          </p:nvPr>
        </p:nvSpPr>
        <p:spPr/>
        <p:txBody>
          <a:bodyPr/>
          <a:p>
            <a:fld id="{3A2A2841-15A2-4676-9A18-C21C3C0E0E2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ffffff"/>
              </a:solidFill>
              <a:latin typeface="Arial"/>
            </a:endParaRPr>
          </a:p>
        </p:txBody>
      </p:sp>
      <p:sp>
        <p:nvSpPr>
          <p:cNvPr id="4" name="PlaceHolder 3"/>
          <p:cNvSpPr>
            <a:spLocks noGrp="1"/>
          </p:cNvSpPr>
          <p:nvPr>
            <p:ph type="sldNum" idx="1"/>
          </p:nvPr>
        </p:nvSpPr>
        <p:spPr/>
        <p:txBody>
          <a:bodyPr/>
          <a:p>
            <a:fld id="{7790FFCE-803C-4420-822A-8D837FB4326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2"/>
          </p:nvPr>
        </p:nvSpPr>
        <p:spPr/>
        <p:txBody>
          <a:bodyPr/>
          <a:p>
            <a:fld id="{B4783D82-79B5-4A14-A697-A46DBBA710B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2"/>
          </p:nvPr>
        </p:nvSpPr>
        <p:spPr/>
        <p:txBody>
          <a:bodyPr/>
          <a:p>
            <a:fld id="{BB20DD7A-1845-42B4-9921-188E819AAAA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2"/>
          </p:nvPr>
        </p:nvSpPr>
        <p:spPr/>
        <p:txBody>
          <a:bodyPr/>
          <a:p>
            <a:fld id="{17EF24E5-55EE-47DA-A7EB-68A418F7C0A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2"/>
          </p:nvPr>
        </p:nvSpPr>
        <p:spPr/>
        <p:txBody>
          <a:bodyPr/>
          <a:p>
            <a:fld id="{A2FEE6B4-C734-419C-8C9F-B8E31C3CC8C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2"/>
          </p:nvPr>
        </p:nvSpPr>
        <p:spPr/>
        <p:txBody>
          <a:bodyPr/>
          <a:p>
            <a:fld id="{0311AE72-2B9D-4AAF-933B-F664F1AB6A67}"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58E2ED5-2A8D-4390-B865-F7AACE51EC8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3"/>
          </p:nvPr>
        </p:nvSpPr>
        <p:spPr/>
        <p:txBody>
          <a:bodyPr/>
          <a:p>
            <a:fld id="{252AEFB9-8A66-40DB-9292-2753CD8D5F11}"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3"/>
          </p:nvPr>
        </p:nvSpPr>
        <p:spPr/>
        <p:txBody>
          <a:bodyPr/>
          <a:p>
            <a:fld id="{71CC8F53-73F3-451C-AF28-5401AA24237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3"/>
          </p:nvPr>
        </p:nvSpPr>
        <p:spPr/>
        <p:txBody>
          <a:bodyPr/>
          <a:p>
            <a:fld id="{938DFF02-4470-4B6E-B4DB-B76B2BE6F36A}"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3"/>
          </p:nvPr>
        </p:nvSpPr>
        <p:spPr/>
        <p:txBody>
          <a:bodyPr/>
          <a:p>
            <a:fld id="{0A757F41-4390-4429-81F6-C8CEE10E1C5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1"/>
          </p:nvPr>
        </p:nvSpPr>
        <p:spPr/>
        <p:txBody>
          <a:bodyPr/>
          <a:p>
            <a:fld id="{822470BE-AEBA-40AC-AE94-62696BDFF05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3"/>
          </p:nvPr>
        </p:nvSpPr>
        <p:spPr/>
        <p:txBody>
          <a:bodyPr/>
          <a:p>
            <a:fld id="{4CB47B52-1381-4B24-9823-18D90C85F6C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3"/>
          </p:nvPr>
        </p:nvSpPr>
        <p:spPr/>
        <p:txBody>
          <a:bodyPr/>
          <a:p>
            <a:fld id="{9F658502-D61F-4883-93B4-64C065433EA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3"/>
          </p:nvPr>
        </p:nvSpPr>
        <p:spPr/>
        <p:txBody>
          <a:bodyPr/>
          <a:p>
            <a:fld id="{CDDAF69D-F88B-4BB2-B7CB-5912D70ACDA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3"/>
          </p:nvPr>
        </p:nvSpPr>
        <p:spPr/>
        <p:txBody>
          <a:bodyPr/>
          <a:p>
            <a:fld id="{69036111-E867-45C8-AA93-24A7F68F90E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3"/>
          </p:nvPr>
        </p:nvSpPr>
        <p:spPr/>
        <p:txBody>
          <a:bodyPr/>
          <a:p>
            <a:fld id="{7025A5D9-3248-46DA-B1E1-65F5FC31A45B}"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3"/>
          </p:nvPr>
        </p:nvSpPr>
        <p:spPr/>
        <p:txBody>
          <a:bodyPr/>
          <a:p>
            <a:fld id="{92534224-EC15-4527-BE12-EA08A9570564}"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3"/>
          </p:nvPr>
        </p:nvSpPr>
        <p:spPr/>
        <p:txBody>
          <a:bodyPr/>
          <a:p>
            <a:fld id="{69229842-CB2B-4906-9592-8EC046B03B47}"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FD7E64A-AA69-4AB9-99F8-CE0177551FC2}"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ffffff"/>
              </a:solidFill>
              <a:latin typeface="Arial"/>
            </a:endParaRPr>
          </a:p>
        </p:txBody>
      </p:sp>
      <p:sp>
        <p:nvSpPr>
          <p:cNvPr id="4" name="PlaceHolder 3"/>
          <p:cNvSpPr>
            <a:spLocks noGrp="1"/>
          </p:cNvSpPr>
          <p:nvPr>
            <p:ph type="sldNum" idx="4"/>
          </p:nvPr>
        </p:nvSpPr>
        <p:spPr/>
        <p:txBody>
          <a:bodyPr/>
          <a:p>
            <a:fld id="{5E66ADD1-8C81-48F7-9EBE-22A75AD05C20}"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2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4"/>
          </p:nvPr>
        </p:nvSpPr>
        <p:spPr/>
        <p:txBody>
          <a:bodyPr/>
          <a:p>
            <a:fld id="{72782B2F-404E-41D6-B6FE-C862ECAA957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1"/>
          </p:nvPr>
        </p:nvSpPr>
        <p:spPr/>
        <p:txBody>
          <a:bodyPr/>
          <a:p>
            <a:fld id="{1EEA886A-8A62-4CCC-8AE8-A91E3E0BB785}"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4"/>
          </p:nvPr>
        </p:nvSpPr>
        <p:spPr/>
        <p:txBody>
          <a:bodyPr/>
          <a:p>
            <a:fld id="{BB56C2B5-4CF6-4070-AEF0-83D0E4381C06}"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4"/>
          </p:nvPr>
        </p:nvSpPr>
        <p:spPr/>
        <p:txBody>
          <a:bodyPr/>
          <a:p>
            <a:fld id="{AB4B548E-16A7-426D-8D65-41F234E30589}"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ffffff"/>
              </a:solidFill>
              <a:latin typeface="Arial"/>
            </a:endParaRPr>
          </a:p>
        </p:txBody>
      </p:sp>
      <p:sp>
        <p:nvSpPr>
          <p:cNvPr id="3" name="PlaceHolder 2"/>
          <p:cNvSpPr>
            <a:spLocks noGrp="1"/>
          </p:cNvSpPr>
          <p:nvPr>
            <p:ph type="sldNum" idx="4"/>
          </p:nvPr>
        </p:nvSpPr>
        <p:spPr/>
        <p:txBody>
          <a:bodyPr/>
          <a:p>
            <a:fld id="{2E7CDB63-7BB5-4EB4-BF5C-7EC860183427}"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4"/>
          </p:nvPr>
        </p:nvSpPr>
        <p:spPr/>
        <p:txBody>
          <a:bodyPr/>
          <a:p>
            <a:fld id="{7B7EF12C-1594-4B1B-9084-2DF67DDAEC5E}"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3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4"/>
          </p:nvPr>
        </p:nvSpPr>
        <p:spPr/>
        <p:txBody>
          <a:bodyPr/>
          <a:p>
            <a:fld id="{BAD80213-31C7-4A09-9DD3-9B00C5D5A7C1}"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4"/>
          </p:nvPr>
        </p:nvSpPr>
        <p:spPr/>
        <p:txBody>
          <a:bodyPr/>
          <a:p>
            <a:fld id="{B39B2E27-CDC3-498E-BE2D-89327C91E42D}"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4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4"/>
          </p:nvPr>
        </p:nvSpPr>
        <p:spPr/>
        <p:txBody>
          <a:bodyPr/>
          <a:p>
            <a:fld id="{EA660A23-A4F4-4DE9-8491-7CDB279FC743}"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4"/>
          </p:nvPr>
        </p:nvSpPr>
        <p:spPr/>
        <p:txBody>
          <a:bodyPr/>
          <a:p>
            <a:fld id="{10A1FA40-F9B7-4450-8154-DD797FED24F0}"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5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4"/>
          </p:nvPr>
        </p:nvSpPr>
        <p:spPr/>
        <p:txBody>
          <a:bodyPr/>
          <a:p>
            <a:fld id="{DF79ECB5-0604-4DFF-83FB-E6850ACEC931}"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E4161FF4-29FF-4372-9BD2-6CB579F8384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1"/>
          </p:nvPr>
        </p:nvSpPr>
        <p:spPr/>
        <p:txBody>
          <a:bodyPr/>
          <a:p>
            <a:fld id="{2EB17CE2-A244-499C-A7C2-F1A7CD632ADD}"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6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5"/>
          </p:nvPr>
        </p:nvSpPr>
        <p:spPr/>
        <p:txBody>
          <a:bodyPr/>
          <a:p>
            <a:fld id="{45072CCC-1457-49B2-A64D-9343A462BA43}"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6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5"/>
          </p:nvPr>
        </p:nvSpPr>
        <p:spPr/>
        <p:txBody>
          <a:bodyPr/>
          <a:p>
            <a:fld id="{D49D235F-3BFE-454A-8EEE-943CA5C32CD5}"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5"/>
          </p:nvPr>
        </p:nvSpPr>
        <p:spPr/>
        <p:txBody>
          <a:bodyPr/>
          <a:p>
            <a:fld id="{50D5B87E-D6B1-417F-8908-6E9F528D2DB5}"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5"/>
          </p:nvPr>
        </p:nvSpPr>
        <p:spPr/>
        <p:txBody>
          <a:bodyPr/>
          <a:p>
            <a:fld id="{105CCDEC-CFA3-4717-B03C-C2E4255A4B35}"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5"/>
          </p:nvPr>
        </p:nvSpPr>
        <p:spPr/>
        <p:txBody>
          <a:bodyPr/>
          <a:p>
            <a:fld id="{A4FD3D70-0244-4F86-AE44-D395C7B1B4B8}"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5"/>
          </p:nvPr>
        </p:nvSpPr>
        <p:spPr/>
        <p:txBody>
          <a:bodyPr/>
          <a:p>
            <a:fld id="{C17538FD-133D-461E-A854-E04CA59ED85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7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5"/>
          </p:nvPr>
        </p:nvSpPr>
        <p:spPr/>
        <p:txBody>
          <a:bodyPr/>
          <a:p>
            <a:fld id="{067CF39F-85A0-408C-B444-C48AF43DE975}"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5"/>
          </p:nvPr>
        </p:nvSpPr>
        <p:spPr/>
        <p:txBody>
          <a:bodyPr/>
          <a:p>
            <a:fld id="{597E7FAB-C4BB-44B6-A2F8-139DC0F611F6}"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8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5"/>
          </p:nvPr>
        </p:nvSpPr>
        <p:spPr/>
        <p:txBody>
          <a:bodyPr/>
          <a:p>
            <a:fld id="{3E5982D3-8ECD-44B5-9208-951BF85E81E8}"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8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5"/>
          </p:nvPr>
        </p:nvSpPr>
        <p:spPr/>
        <p:txBody>
          <a:bodyPr/>
          <a:p>
            <a:fld id="{482E0C27-A82B-40DC-8DA7-809A983C1E4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ffffff"/>
              </a:solidFill>
              <a:latin typeface="Arial"/>
            </a:endParaRPr>
          </a:p>
        </p:txBody>
      </p:sp>
      <p:sp>
        <p:nvSpPr>
          <p:cNvPr id="3" name="PlaceHolder 2"/>
          <p:cNvSpPr>
            <a:spLocks noGrp="1"/>
          </p:cNvSpPr>
          <p:nvPr>
            <p:ph type="sldNum" idx="1"/>
          </p:nvPr>
        </p:nvSpPr>
        <p:spPr/>
        <p:txBody>
          <a:bodyPr/>
          <a:p>
            <a:fld id="{C69222AD-8598-417D-90F2-706830027C4B}"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9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5"/>
          </p:nvPr>
        </p:nvSpPr>
        <p:spPr/>
        <p:txBody>
          <a:bodyPr/>
          <a:p>
            <a:fld id="{C5507701-7D66-4F9B-8440-616709020CF1}"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27FD6119-79B3-4C5D-BE86-B2246D39A8A4}"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0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6"/>
          </p:nvPr>
        </p:nvSpPr>
        <p:spPr/>
        <p:txBody>
          <a:bodyPr/>
          <a:p>
            <a:fld id="{A4BF7804-C9F6-486B-AB3E-C8241AE890FE}"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0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6"/>
          </p:nvPr>
        </p:nvSpPr>
        <p:spPr/>
        <p:txBody>
          <a:bodyPr/>
          <a:p>
            <a:fld id="{920D1C0C-02F8-4D91-B496-4D80F73D174F}"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0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6"/>
          </p:nvPr>
        </p:nvSpPr>
        <p:spPr/>
        <p:txBody>
          <a:bodyPr/>
          <a:p>
            <a:fld id="{BEC6DF7E-AF29-407D-AE3F-31808B557DB7}"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6"/>
          </p:nvPr>
        </p:nvSpPr>
        <p:spPr/>
        <p:txBody>
          <a:bodyPr/>
          <a:p>
            <a:fld id="{888F77B5-5B8C-41AC-BCDC-E90E69BEFB1B}"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6"/>
          </p:nvPr>
        </p:nvSpPr>
        <p:spPr/>
        <p:txBody>
          <a:bodyPr/>
          <a:p>
            <a:fld id="{DE5B935F-AB15-4A4D-88DA-66C2B4156F82}"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6"/>
          </p:nvPr>
        </p:nvSpPr>
        <p:spPr/>
        <p:txBody>
          <a:bodyPr/>
          <a:p>
            <a:fld id="{25A10B4D-44A4-467A-BFE4-D3BC235CE34E}"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6"/>
          </p:nvPr>
        </p:nvSpPr>
        <p:spPr/>
        <p:txBody>
          <a:bodyPr/>
          <a:p>
            <a:fld id="{4F96B532-6EA6-4E9B-BC19-726096E1F53A}"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6"/>
          </p:nvPr>
        </p:nvSpPr>
        <p:spPr/>
        <p:txBody>
          <a:bodyPr/>
          <a:p>
            <a:fld id="{C2A47390-D6E1-4591-8D7E-DE3E1EA2ABC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
          </p:nvPr>
        </p:nvSpPr>
        <p:spPr/>
        <p:txBody>
          <a:bodyPr/>
          <a:p>
            <a:fld id="{D72AAB5E-189C-429D-9FD5-E163F948CFB6}"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2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6"/>
          </p:nvPr>
        </p:nvSpPr>
        <p:spPr/>
        <p:txBody>
          <a:bodyPr/>
          <a:p>
            <a:fld id="{D484F2D8-BE51-44A6-8EAB-B2EAE945D9F5}"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6"/>
          </p:nvPr>
        </p:nvSpPr>
        <p:spPr/>
        <p:txBody>
          <a:bodyPr/>
          <a:p>
            <a:fld id="{E65168DD-CA9B-4425-9DE3-A1DD23FCD1D1}"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3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3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3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3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3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3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6"/>
          </p:nvPr>
        </p:nvSpPr>
        <p:spPr/>
        <p:txBody>
          <a:bodyPr/>
          <a:p>
            <a:fld id="{6B84B4DD-4566-4C7B-8665-AE5A24192F95}"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8E5D6D38-CC06-4B36-BFF5-D60E4E798A4D}"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7"/>
          </p:nvPr>
        </p:nvSpPr>
        <p:spPr/>
        <p:txBody>
          <a:bodyPr/>
          <a:p>
            <a:fld id="{B3AE1F8E-8254-45CB-9489-7D6EC4FEF432}"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7"/>
          </p:nvPr>
        </p:nvSpPr>
        <p:spPr/>
        <p:txBody>
          <a:bodyPr/>
          <a:p>
            <a:fld id="{497507CD-4D68-4B35-904C-F58D1ED05E96}"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7"/>
          </p:nvPr>
        </p:nvSpPr>
        <p:spPr/>
        <p:txBody>
          <a:bodyPr/>
          <a:p>
            <a:fld id="{89F8C4DB-A88E-4119-B5CB-0E5DE533D668}"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7"/>
          </p:nvPr>
        </p:nvSpPr>
        <p:spPr/>
        <p:txBody>
          <a:bodyPr/>
          <a:p>
            <a:fld id="{C2AE1E80-74B5-40DF-A1BF-4C76AE7207C4}"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7"/>
          </p:nvPr>
        </p:nvSpPr>
        <p:spPr/>
        <p:txBody>
          <a:bodyPr/>
          <a:p>
            <a:fld id="{30FF4966-A3C7-4306-8FE8-037C99D0EBEA}"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7"/>
          </p:nvPr>
        </p:nvSpPr>
        <p:spPr/>
        <p:txBody>
          <a:bodyPr/>
          <a:p>
            <a:fld id="{950BF2B9-8F9B-4A09-9BD5-9A1D0BA38CC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
          </p:nvPr>
        </p:nvSpPr>
        <p:spPr/>
        <p:txBody>
          <a:bodyPr/>
          <a:p>
            <a:fld id="{AC79DA97-6161-4FDD-AD01-23DDE17CE261}"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7"/>
          </p:nvPr>
        </p:nvSpPr>
        <p:spPr/>
        <p:txBody>
          <a:bodyPr/>
          <a:p>
            <a:fld id="{1FFA6836-E639-4369-9517-DF7302E708CD}"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7"/>
          </p:nvPr>
        </p:nvSpPr>
        <p:spPr/>
        <p:txBody>
          <a:bodyPr/>
          <a:p>
            <a:fld id="{15A3C010-BB14-47D5-9882-E03C00A89FC8}"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7"/>
          </p:nvPr>
        </p:nvSpPr>
        <p:spPr/>
        <p:txBody>
          <a:bodyPr/>
          <a:p>
            <a:fld id="{F9CD2027-2876-475B-A216-B50BE44495EF}"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7"/>
          </p:nvPr>
        </p:nvSpPr>
        <p:spPr/>
        <p:txBody>
          <a:bodyPr/>
          <a:p>
            <a:fld id="{2CB4D66D-3626-4507-9C76-DC7C4BF1DA8D}"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7"/>
          </p:nvPr>
        </p:nvSpPr>
        <p:spPr/>
        <p:txBody>
          <a:bodyPr/>
          <a:p>
            <a:fld id="{D21F4D00-7894-496C-BDC2-6F02C250D930}"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8DC2E42A-3902-4171-81F0-92F84AF437CD}"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8"/>
          </p:nvPr>
        </p:nvSpPr>
        <p:spPr/>
        <p:txBody>
          <a:bodyPr/>
          <a:p>
            <a:fld id="{1D159538-07A2-432D-B56E-56887A4207BD}"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8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8"/>
          </p:nvPr>
        </p:nvSpPr>
        <p:spPr/>
        <p:txBody>
          <a:bodyPr/>
          <a:p>
            <a:fld id="{1A7A8C0D-8814-4CF1-B505-C806B6466141}"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8"/>
          </p:nvPr>
        </p:nvSpPr>
        <p:spPr/>
        <p:txBody>
          <a:bodyPr/>
          <a:p>
            <a:fld id="{B106694A-347C-4294-9010-55AD5024D282}"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8"/>
          </p:nvPr>
        </p:nvSpPr>
        <p:spPr/>
        <p:txBody>
          <a:bodyPr/>
          <a:p>
            <a:fld id="{01BFCD4D-4978-4AE4-924F-C0AC930F460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1"/>
          </p:nvPr>
        </p:nvSpPr>
        <p:spPr/>
        <p:txBody>
          <a:bodyPr/>
          <a:p>
            <a:fld id="{121AE4E9-8B33-4C2F-910B-BAEBAFEF877A}"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490320" y="4863240"/>
            <a:ext cx="5603760" cy="1028736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8"/>
          </p:nvPr>
        </p:nvSpPr>
        <p:spPr/>
        <p:txBody>
          <a:bodyPr/>
          <a:p>
            <a:fld id="{F914EEE0-499C-4075-8BD8-E39B3B07F412}"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8"/>
          </p:nvPr>
        </p:nvSpPr>
        <p:spPr/>
        <p:txBody>
          <a:bodyPr/>
          <a:p>
            <a:fld id="{866E7499-2F51-45BA-BA7A-055DB8313F16}"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8"/>
          </p:nvPr>
        </p:nvSpPr>
        <p:spPr/>
        <p:txBody>
          <a:bodyPr/>
          <a:p>
            <a:fld id="{0D3B0E29-172D-4243-9E52-59A1FEC1C631}"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9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 name="PlaceHolder 5"/>
          <p:cNvSpPr>
            <a:spLocks noGrp="1"/>
          </p:cNvSpPr>
          <p:nvPr>
            <p:ph type="sldNum" idx="8"/>
          </p:nvPr>
        </p:nvSpPr>
        <p:spPr/>
        <p:txBody>
          <a:bodyPr/>
          <a:p>
            <a:fld id="{12F257A8-8144-46BC-97FC-4B6736A24F96}"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8"/>
          </p:nvPr>
        </p:nvSpPr>
        <p:spPr/>
        <p:txBody>
          <a:bodyPr/>
          <a:p>
            <a:fld id="{69697F1C-45A5-4937-9853-1B284A72E100}"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 name="PlaceHolder 6"/>
          <p:cNvSpPr>
            <a:spLocks noGrp="1"/>
          </p:cNvSpPr>
          <p:nvPr>
            <p:ph type="sldNum" idx="8"/>
          </p:nvPr>
        </p:nvSpPr>
        <p:spPr/>
        <p:txBody>
          <a:bodyPr/>
          <a:p>
            <a:fld id="{4EB3AC94-020D-4BF6-AA92-B1B09D851CB9}"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0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0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1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1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1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1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9" name="PlaceHolder 8"/>
          <p:cNvSpPr>
            <a:spLocks noGrp="1"/>
          </p:cNvSpPr>
          <p:nvPr>
            <p:ph type="sldNum" idx="8"/>
          </p:nvPr>
        </p:nvSpPr>
        <p:spPr/>
        <p:txBody>
          <a:bodyPr/>
          <a:p>
            <a:fld id="{C2F06E3D-7EF6-4E8A-A883-C8D890BEA68E}"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BFA14973-BC80-4C43-A0EE-3C9E1A337A57}"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9"/>
          </p:nvPr>
        </p:nvSpPr>
        <p:spPr/>
        <p:txBody>
          <a:bodyPr/>
          <a:p>
            <a:fld id="{67671412-CE50-4584-B9BA-49B32FACFDF1}"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9"/>
          </p:nvPr>
        </p:nvSpPr>
        <p:spPr/>
        <p:txBody>
          <a:bodyPr/>
          <a:p>
            <a:fld id="{8ED86A26-1B32-4C8E-80AA-017068B87C4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Google Shape;10;p2"/>
          <p:cNvSpPr/>
          <p:nvPr/>
        </p:nvSpPr>
        <p:spPr>
          <a:xfrm>
            <a:off x="0" y="0"/>
            <a:ext cx="9143640" cy="1711440"/>
          </a:xfrm>
          <a:prstGeom prst="rect">
            <a:avLst/>
          </a:prstGeom>
          <a:solidFill>
            <a:schemeClr val="lt2"/>
          </a:solidFill>
          <a:ln w="0">
            <a:noFill/>
          </a:ln>
        </p:spPr>
        <p:style>
          <a:lnRef idx="0"/>
          <a:fillRef idx="0"/>
          <a:effectRef idx="0"/>
          <a:fontRef idx="minor"/>
        </p:style>
        <p:txBody>
          <a:bodyPr tIns="91440" bIns="91440" anchor="ctr">
            <a:noAutofit/>
          </a:bodyPr>
          <a:p>
            <a:endParaRPr b="0" lang="fr-FR" sz="1400" spc="-1" strike="noStrike">
              <a:solidFill>
                <a:srgbClr val="000000"/>
              </a:solidFill>
              <a:latin typeface="Arial"/>
            </a:endParaRPr>
          </a:p>
        </p:txBody>
      </p:sp>
      <p:cxnSp>
        <p:nvCxnSpPr>
          <p:cNvPr id="1" name="Google Shape;11;p2"/>
          <p:cNvCxnSpPr/>
          <p:nvPr/>
        </p:nvCxnSpPr>
        <p:spPr>
          <a:xfrm>
            <a:off x="641880" y="3597480"/>
            <a:ext cx="390600" cy="360"/>
          </a:xfrm>
          <a:prstGeom prst="straightConnector1">
            <a:avLst/>
          </a:prstGeom>
          <a:ln w="28440">
            <a:solidFill>
              <a:srgbClr val="fffbf0"/>
            </a:solidFill>
            <a:round/>
          </a:ln>
        </p:spPr>
      </p:cxnSp>
      <p:sp>
        <p:nvSpPr>
          <p:cNvPr id="2" name="PlaceHolder 1"/>
          <p:cNvSpPr>
            <a:spLocks noGrp="1"/>
          </p:cNvSpPr>
          <p:nvPr>
            <p:ph type="title"/>
          </p:nvPr>
        </p:nvSpPr>
        <p:spPr>
          <a:xfrm>
            <a:off x="512640" y="1893240"/>
            <a:ext cx="8118360" cy="152244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3"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accent1"/>
                </a:solidFill>
                <a:latin typeface="Old Standard TT"/>
                <a:ea typeface="Old Standard TT"/>
              </a:defRPr>
            </a:lvl1pPr>
          </a:lstStyle>
          <a:p>
            <a:pPr indent="0" algn="r">
              <a:lnSpc>
                <a:spcPct val="100000"/>
              </a:lnSpc>
              <a:buNone/>
              <a:tabLst>
                <a:tab algn="l" pos="0"/>
              </a:tabLst>
            </a:pPr>
            <a:fld id="{C5DB68E6-14E6-4102-B504-97A68089AE5B}" type="slidenum">
              <a:rPr b="0" lang="fr" sz="1000" spc="-1" strike="noStrike">
                <a:solidFill>
                  <a:schemeClr val="accent1"/>
                </a:solidFill>
                <a:latin typeface="Old Standard TT"/>
                <a:ea typeface="Old Standard TT"/>
              </a:rPr>
              <a:t>&lt;numéro&gt;</a:t>
            </a:fld>
            <a:endParaRPr b="0" lang="fr-FR" sz="1000" spc="-1" strike="noStrike">
              <a:solidFill>
                <a:srgbClr val="ffffff"/>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353" name="Google Shape;40;p9"/>
          <p:cNvSpPr/>
          <p:nvPr/>
        </p:nvSpPr>
        <p:spPr>
          <a:xfrm>
            <a:off x="4572000" y="0"/>
            <a:ext cx="4571640" cy="5143320"/>
          </a:xfrm>
          <a:prstGeom prst="rect">
            <a:avLst/>
          </a:prstGeom>
          <a:solidFill>
            <a:srgbClr val="000000"/>
          </a:solidFill>
          <a:ln w="0">
            <a:noFill/>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cxnSp>
        <p:nvCxnSpPr>
          <p:cNvPr id="354" name="Google Shape;41;p9"/>
          <p:cNvCxnSpPr/>
          <p:nvPr/>
        </p:nvCxnSpPr>
        <p:spPr>
          <a:xfrm>
            <a:off x="5029560" y="4495320"/>
            <a:ext cx="686520" cy="360"/>
          </a:xfrm>
          <a:prstGeom prst="straightConnector1">
            <a:avLst/>
          </a:prstGeom>
          <a:ln w="19080">
            <a:solidFill>
              <a:srgbClr val="26a69a"/>
            </a:solidFill>
            <a:round/>
          </a:ln>
        </p:spPr>
      </p:cxnSp>
      <p:sp>
        <p:nvSpPr>
          <p:cNvPr id="355" name="PlaceHolder 1"/>
          <p:cNvSpPr>
            <a:spLocks noGrp="1"/>
          </p:cNvSpPr>
          <p:nvPr>
            <p:ph type="title"/>
          </p:nvPr>
        </p:nvSpPr>
        <p:spPr>
          <a:xfrm>
            <a:off x="265680" y="1382400"/>
            <a:ext cx="4044960" cy="133272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356" name="PlaceHolder 2"/>
          <p:cNvSpPr>
            <a:spLocks noGrp="1"/>
          </p:cNvSpPr>
          <p:nvPr>
            <p:ph type="body"/>
          </p:nvPr>
        </p:nvSpPr>
        <p:spPr>
          <a:xfrm>
            <a:off x="4939560" y="724320"/>
            <a:ext cx="3836520" cy="3694680"/>
          </a:xfrm>
          <a:prstGeom prst="rect">
            <a:avLst/>
          </a:prstGeom>
          <a:noFill/>
          <a:ln w="0">
            <a:noFill/>
          </a:ln>
        </p:spPr>
        <p:txBody>
          <a:bodyPr lIns="0" rIns="0" tIns="0" bIns="0" anchor="t">
            <a:normAutofit fontScale="93550"/>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357"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accent1"/>
                </a:solidFill>
                <a:latin typeface="Old Standard TT"/>
                <a:ea typeface="Old Standard TT"/>
              </a:defRPr>
            </a:lvl1pPr>
          </a:lstStyle>
          <a:p>
            <a:pPr indent="0" algn="r">
              <a:lnSpc>
                <a:spcPct val="100000"/>
              </a:lnSpc>
              <a:buNone/>
              <a:tabLst>
                <a:tab algn="l" pos="0"/>
              </a:tabLst>
            </a:pPr>
            <a:fld id="{03A38F0C-83CA-468A-815F-2828C73BBE4F}" type="slidenum">
              <a:rPr b="0" lang="fr" sz="1000" spc="-1" strike="noStrike">
                <a:solidFill>
                  <a:schemeClr val="accent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394" name="PlaceHolder 1"/>
          <p:cNvSpPr>
            <a:spLocks noGrp="1"/>
          </p:cNvSpPr>
          <p:nvPr>
            <p:ph type="body"/>
          </p:nvPr>
        </p:nvSpPr>
        <p:spPr>
          <a:xfrm>
            <a:off x="311760" y="4230720"/>
            <a:ext cx="5998320" cy="604800"/>
          </a:xfrm>
          <a:prstGeom prst="rect">
            <a:avLst/>
          </a:prstGeom>
          <a:noFill/>
          <a:ln w="0">
            <a:noFill/>
          </a:ln>
        </p:spPr>
        <p:txBody>
          <a:bodyPr lIns="0" rIns="0" tIns="0" bIns="0" anchor="t">
            <a:normAutofit fontScale="8569"/>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395"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DF13E31C-C9A3-48D1-BF40-EDB6E7B3FE7E}"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
        <p:nvSpPr>
          <p:cNvPr id="396"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1039680"/>
            <a:ext cx="8520120" cy="2106000"/>
          </a:xfrm>
          <a:prstGeom prst="rect">
            <a:avLst/>
          </a:prstGeom>
          <a:noFill/>
          <a:ln w="0">
            <a:noFill/>
          </a:ln>
        </p:spPr>
        <p:txBody>
          <a:bodyPr lIns="91440" rIns="91440" tIns="91440" bIns="91440" anchor="b">
            <a:noAutofit/>
          </a:bodyPr>
          <a:p>
            <a:pPr indent="0" algn="ctr">
              <a:lnSpc>
                <a:spcPct val="100000"/>
              </a:lnSpc>
              <a:buNone/>
            </a:pPr>
            <a:r>
              <a:rPr b="1" lang="fr-FR" sz="14000" spc="-1" strike="noStrike">
                <a:solidFill>
                  <a:schemeClr val="dk1"/>
                </a:solidFill>
                <a:latin typeface="Old Standard TT"/>
                <a:ea typeface="Old Standard TT"/>
              </a:rPr>
              <a:t>xx%</a:t>
            </a:r>
            <a:endParaRPr b="0" lang="fr-FR" sz="14000" spc="-1" strike="noStrike">
              <a:solidFill>
                <a:srgbClr val="000000"/>
              </a:solidFill>
              <a:latin typeface="Arial"/>
            </a:endParaRPr>
          </a:p>
        </p:txBody>
      </p:sp>
      <p:sp>
        <p:nvSpPr>
          <p:cNvPr id="42" name="PlaceHolder 2"/>
          <p:cNvSpPr>
            <a:spLocks noGrp="1"/>
          </p:cNvSpPr>
          <p:nvPr>
            <p:ph type="body"/>
          </p:nvPr>
        </p:nvSpPr>
        <p:spPr>
          <a:xfrm>
            <a:off x="311760" y="3228480"/>
            <a:ext cx="8520120" cy="1300320"/>
          </a:xfrm>
          <a:prstGeom prst="rect">
            <a:avLst/>
          </a:prstGeom>
          <a:noFill/>
          <a:ln w="0">
            <a:noFill/>
          </a:ln>
        </p:spPr>
        <p:txBody>
          <a:bodyPr lIns="0" rIns="0" tIns="0" bIns="0" anchor="t">
            <a:normAutofit fontScale="62128" lnSpcReduction="10000"/>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43"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5965CCCA-8540-4DA3-B003-9CC1097542F5}"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80"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D42C4A07-B1B4-42DC-9712-91D4E90BB566}"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cxnSp>
        <p:nvCxnSpPr>
          <p:cNvPr id="117" name="Google Shape;16;p3"/>
          <p:cNvCxnSpPr/>
          <p:nvPr/>
        </p:nvCxnSpPr>
        <p:spPr>
          <a:xfrm>
            <a:off x="641880" y="3597480"/>
            <a:ext cx="390600" cy="360"/>
          </a:xfrm>
          <a:prstGeom prst="straightConnector1">
            <a:avLst/>
          </a:prstGeom>
          <a:ln w="28440">
            <a:solidFill>
              <a:srgbClr val="26a69a"/>
            </a:solidFill>
            <a:round/>
          </a:ln>
        </p:spPr>
      </p:cxnSp>
      <p:sp>
        <p:nvSpPr>
          <p:cNvPr id="118" name="PlaceHolder 1"/>
          <p:cNvSpPr>
            <a:spLocks noGrp="1"/>
          </p:cNvSpPr>
          <p:nvPr>
            <p:ph type="title"/>
          </p:nvPr>
        </p:nvSpPr>
        <p:spPr>
          <a:xfrm>
            <a:off x="512640" y="1893240"/>
            <a:ext cx="8118360" cy="152244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119"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accent1"/>
                </a:solidFill>
                <a:latin typeface="Old Standard TT"/>
                <a:ea typeface="Old Standard TT"/>
              </a:defRPr>
            </a:lvl1pPr>
          </a:lstStyle>
          <a:p>
            <a:pPr indent="0" algn="r">
              <a:lnSpc>
                <a:spcPct val="100000"/>
              </a:lnSpc>
              <a:buNone/>
              <a:tabLst>
                <a:tab algn="l" pos="0"/>
              </a:tabLst>
            </a:pPr>
            <a:fld id="{42DE897B-7F32-43BD-A027-A1452778C860}" type="slidenum">
              <a:rPr b="0" lang="fr" sz="1000" spc="-1" strike="noStrike">
                <a:solidFill>
                  <a:schemeClr val="accent1"/>
                </a:solidFill>
                <a:latin typeface="Old Standard TT"/>
                <a:ea typeface="Old Standard TT"/>
              </a:rPr>
              <a:t>&lt;numéro&gt;</a:t>
            </a:fld>
            <a:endParaRPr b="0" lang="fr-FR" sz="1000" spc="-1" strike="noStrike">
              <a:solidFill>
                <a:srgbClr val="ffffff"/>
              </a:solidFill>
              <a:latin typeface="Times New Roman"/>
            </a:endParaRPr>
          </a:p>
        </p:txBody>
      </p:sp>
      <p:sp>
        <p:nvSpPr>
          <p:cNvPr id="12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57" name="Google Shape;20;p4"/>
          <p:cNvSpPr/>
          <p:nvPr/>
        </p:nvSpPr>
        <p:spPr>
          <a:xfrm>
            <a:off x="0" y="5045760"/>
            <a:ext cx="9143640" cy="97560"/>
          </a:xfrm>
          <a:prstGeom prst="rect">
            <a:avLst/>
          </a:prstGeom>
          <a:solidFill>
            <a:schemeClr val="lt2"/>
          </a:solidFill>
          <a:ln w="0">
            <a:noFill/>
          </a:ln>
        </p:spPr>
        <p:style>
          <a:lnRef idx="0"/>
          <a:fillRef idx="0"/>
          <a:effectRef idx="0"/>
          <a:fontRef idx="minor"/>
        </p:style>
        <p:txBody>
          <a:bodyPr tIns="48960" bIns="48960" anchor="ctr">
            <a:noAutofit/>
          </a:bodyPr>
          <a:p>
            <a:endParaRPr b="0" lang="fr-FR" sz="1400" spc="-1" strike="noStrike">
              <a:solidFill>
                <a:srgbClr val="000000"/>
              </a:solidFill>
              <a:latin typeface="Arial"/>
            </a:endParaRPr>
          </a:p>
        </p:txBody>
      </p:sp>
      <p:sp>
        <p:nvSpPr>
          <p:cNvPr id="158"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159" name="PlaceHolder 2"/>
          <p:cNvSpPr>
            <a:spLocks noGrp="1"/>
          </p:cNvSpPr>
          <p:nvPr>
            <p:ph type="body"/>
          </p:nvPr>
        </p:nvSpPr>
        <p:spPr>
          <a:xfrm>
            <a:off x="311760" y="1171440"/>
            <a:ext cx="8520120" cy="3396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160"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A22FA642-C679-4AAF-ADB1-DF3F83A2A6CD}"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198" name="PlaceHolder 2"/>
          <p:cNvSpPr>
            <a:spLocks noGrp="1"/>
          </p:cNvSpPr>
          <p:nvPr>
            <p:ph type="body"/>
          </p:nvPr>
        </p:nvSpPr>
        <p:spPr>
          <a:xfrm>
            <a:off x="311760" y="1171800"/>
            <a:ext cx="3999600" cy="3396960"/>
          </a:xfrm>
          <a:prstGeom prst="rect">
            <a:avLst/>
          </a:prstGeom>
          <a:noFill/>
          <a:ln w="0">
            <a:noFill/>
          </a:ln>
        </p:spPr>
        <p:txBody>
          <a:bodyPr lIns="0" rIns="0" tIns="0" bIns="0" anchor="t">
            <a:normAutofit fontScale="97121"/>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199" name="PlaceHolder 3"/>
          <p:cNvSpPr>
            <a:spLocks noGrp="1"/>
          </p:cNvSpPr>
          <p:nvPr>
            <p:ph type="body"/>
          </p:nvPr>
        </p:nvSpPr>
        <p:spPr>
          <a:xfrm>
            <a:off x="4832280" y="1171800"/>
            <a:ext cx="3999600" cy="3396960"/>
          </a:xfrm>
          <a:prstGeom prst="rect">
            <a:avLst/>
          </a:prstGeom>
          <a:noFill/>
          <a:ln w="0">
            <a:noFill/>
          </a:ln>
        </p:spPr>
        <p:txBody>
          <a:bodyPr lIns="0" rIns="0" tIns="0" bIns="0" anchor="t">
            <a:normAutofit fontScale="97121"/>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200"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EF2704CA-638B-4497-9684-C0FCDEB3152C}"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37"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238"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42BC6378-57A0-4241-9BEE-DD09B3D853CE}"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75" name="PlaceHolder 1"/>
          <p:cNvSpPr>
            <a:spLocks noGrp="1"/>
          </p:cNvSpPr>
          <p:nvPr>
            <p:ph type="title"/>
          </p:nvPr>
        </p:nvSpPr>
        <p:spPr>
          <a:xfrm>
            <a:off x="311760" y="555480"/>
            <a:ext cx="2807640" cy="75528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276" name="PlaceHolder 2"/>
          <p:cNvSpPr>
            <a:spLocks noGrp="1"/>
          </p:cNvSpPr>
          <p:nvPr>
            <p:ph type="body"/>
          </p:nvPr>
        </p:nvSpPr>
        <p:spPr>
          <a:xfrm>
            <a:off x="311760" y="1389600"/>
            <a:ext cx="2807640" cy="3179160"/>
          </a:xfrm>
          <a:prstGeom prst="rect">
            <a:avLst/>
          </a:prstGeom>
          <a:noFill/>
          <a:ln w="0">
            <a:noFill/>
          </a:ln>
        </p:spPr>
        <p:txBody>
          <a:bodyPr lIns="0" rIns="0" tIns="0" bIns="0" anchor="t">
            <a:normAutofit fontScale="37134" lnSpcReduction="20000"/>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277"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dk1"/>
                </a:solidFill>
                <a:latin typeface="Old Standard TT"/>
                <a:ea typeface="Old Standard TT"/>
              </a:defRPr>
            </a:lvl1pPr>
          </a:lstStyle>
          <a:p>
            <a:pPr indent="0" algn="r">
              <a:lnSpc>
                <a:spcPct val="100000"/>
              </a:lnSpc>
              <a:buNone/>
              <a:tabLst>
                <a:tab algn="l" pos="0"/>
              </a:tabLst>
            </a:pPr>
            <a:fld id="{DC60301C-FFBC-4C9F-A841-AAA6EE8F1923}" type="slidenum">
              <a:rPr b="0" lang="fr" sz="1000" spc="-1" strike="noStrike">
                <a:solidFill>
                  <a:schemeClr val="dk1"/>
                </a:solidFill>
                <a:latin typeface="Old Standard TT"/>
                <a:ea typeface="Old Standard TT"/>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490320" y="526320"/>
            <a:ext cx="5603760" cy="4090320"/>
          </a:xfrm>
          <a:prstGeom prst="rect">
            <a:avLst/>
          </a:prstGeom>
          <a:noFill/>
          <a:ln w="0">
            <a:noFill/>
          </a:ln>
        </p:spPr>
        <p:txBody>
          <a:bodyPr lIns="0" rIns="0" tIns="0" bIns="0" anchor="ctr">
            <a:noAutofit/>
          </a:bodyPr>
          <a:p>
            <a:pPr indent="0">
              <a:buNone/>
            </a:pPr>
            <a:r>
              <a:rPr b="0" lang="fr-FR" sz="1400" spc="-1" strike="noStrike">
                <a:solidFill>
                  <a:srgbClr val="000000"/>
                </a:solidFill>
                <a:latin typeface="Arial"/>
              </a:rPr>
              <a:t>Cliquez pour éditer le format du texte-titre</a:t>
            </a:r>
            <a:endParaRPr b="0" lang="fr-FR" sz="1400" spc="-1" strike="noStrike">
              <a:solidFill>
                <a:srgbClr val="000000"/>
              </a:solidFill>
              <a:latin typeface="Arial"/>
            </a:endParaRPr>
          </a:p>
        </p:txBody>
      </p:sp>
      <p:sp>
        <p:nvSpPr>
          <p:cNvPr id="315"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pc="-1" strike="noStrike">
                <a:solidFill>
                  <a:schemeClr val="accent1"/>
                </a:solidFill>
                <a:latin typeface="Old Standard TT"/>
                <a:ea typeface="Old Standard TT"/>
              </a:defRPr>
            </a:lvl1pPr>
          </a:lstStyle>
          <a:p>
            <a:pPr indent="0" algn="r">
              <a:lnSpc>
                <a:spcPct val="100000"/>
              </a:lnSpc>
              <a:buNone/>
              <a:tabLst>
                <a:tab algn="l" pos="0"/>
              </a:tabLst>
            </a:pPr>
            <a:fld id="{8A88D5FD-F749-4031-B358-F790CA4BA1F5}" type="slidenum">
              <a:rPr b="0" lang="fr" sz="1000" spc="-1" strike="noStrike">
                <a:solidFill>
                  <a:schemeClr val="accent1"/>
                </a:solidFill>
                <a:latin typeface="Old Standard TT"/>
                <a:ea typeface="Old Standard TT"/>
              </a:rPr>
              <a:t>&lt;numéro&gt;</a:t>
            </a:fld>
            <a:endParaRPr b="0" lang="fr-FR" sz="1000" spc="-1" strike="noStrike">
              <a:solidFill>
                <a:srgbClr val="000000"/>
              </a:solidFill>
              <a:latin typeface="Times New Roman"/>
            </a:endParaRPr>
          </a:p>
        </p:txBody>
      </p:sp>
      <p:sp>
        <p:nvSpPr>
          <p:cNvPr id="31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video" Target="../media/media6.wmv"/><Relationship Id="rId2" Type="http://schemas.microsoft.com/office/2007/relationships/media" Target="../media/media6.wmv"/><Relationship Id="rId3" Type="http://schemas.openxmlformats.org/officeDocument/2006/relationships/image" Target="../media/image7.png"/><Relationship Id="rId4" Type="http://schemas.openxmlformats.org/officeDocument/2006/relationships/slideLayout" Target="../slideLayouts/slideLayout9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97.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156960" y="1514160"/>
            <a:ext cx="4539600" cy="5900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700" spc="-1" strike="noStrike">
                <a:solidFill>
                  <a:schemeClr val="lt2"/>
                </a:solidFill>
                <a:latin typeface="Old Standard TT"/>
                <a:ea typeface="Old Standard TT"/>
              </a:rPr>
              <a:t>Two-scale particle simulation using SPH</a:t>
            </a:r>
            <a:endParaRPr b="0" lang="fr-FR" sz="3700" spc="-1" strike="noStrike">
              <a:solidFill>
                <a:srgbClr val="000000"/>
              </a:solidFill>
              <a:latin typeface="Arial"/>
            </a:endParaRPr>
          </a:p>
        </p:txBody>
      </p:sp>
      <p:pic>
        <p:nvPicPr>
          <p:cNvPr id="440" name="Google Shape;60;p13" descr=""/>
          <p:cNvPicPr/>
          <p:nvPr/>
        </p:nvPicPr>
        <p:blipFill>
          <a:blip r:embed="rId1"/>
          <a:stretch/>
        </p:blipFill>
        <p:spPr>
          <a:xfrm>
            <a:off x="993240" y="79200"/>
            <a:ext cx="2246760" cy="901080"/>
          </a:xfrm>
          <a:prstGeom prst="rect">
            <a:avLst/>
          </a:prstGeom>
          <a:ln w="0">
            <a:noFill/>
          </a:ln>
        </p:spPr>
      </p:pic>
      <p:sp>
        <p:nvSpPr>
          <p:cNvPr id="441" name="PlaceHolder 2"/>
          <p:cNvSpPr>
            <a:spLocks noGrp="1"/>
          </p:cNvSpPr>
          <p:nvPr>
            <p:ph type="title"/>
          </p:nvPr>
        </p:nvSpPr>
        <p:spPr>
          <a:xfrm>
            <a:off x="4812480" y="1578240"/>
            <a:ext cx="4058640" cy="5900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4200" spc="-1" strike="noStrike">
                <a:solidFill>
                  <a:schemeClr val="lt1"/>
                </a:solidFill>
                <a:latin typeface="Old Standard TT"/>
                <a:ea typeface="Old Standard TT"/>
              </a:rPr>
              <a:t>MAOUCHE Mounir</a:t>
            </a:r>
            <a:endParaRPr b="0" lang="fr-FR" sz="4200" spc="-1" strike="noStrike">
              <a:solidFill>
                <a:srgbClr val="000000"/>
              </a:solidFill>
              <a:latin typeface="Arial"/>
            </a:endParaRPr>
          </a:p>
        </p:txBody>
      </p:sp>
      <p:pic>
        <p:nvPicPr>
          <p:cNvPr id="442" name="Google Shape;62;p13" descr=""/>
          <p:cNvPicPr/>
          <p:nvPr/>
        </p:nvPicPr>
        <p:blipFill>
          <a:blip r:embed="rId2"/>
          <a:stretch/>
        </p:blipFill>
        <p:spPr>
          <a:xfrm>
            <a:off x="117720" y="2701440"/>
            <a:ext cx="3989880" cy="1957320"/>
          </a:xfrm>
          <a:prstGeom prst="rect">
            <a:avLst/>
          </a:prstGeom>
          <a:ln w="0">
            <a:noFill/>
          </a:ln>
        </p:spPr>
      </p:pic>
      <p:sp>
        <p:nvSpPr>
          <p:cNvPr id="443" name="PlaceHolder 3"/>
          <p:cNvSpPr>
            <a:spLocks noGrp="1"/>
          </p:cNvSpPr>
          <p:nvPr>
            <p:ph type="title"/>
          </p:nvPr>
        </p:nvSpPr>
        <p:spPr>
          <a:xfrm>
            <a:off x="4700520" y="456840"/>
            <a:ext cx="4058640" cy="5900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4200" spc="-1" strike="noStrike">
                <a:solidFill>
                  <a:schemeClr val="lt1"/>
                </a:solidFill>
                <a:latin typeface="Old Standard TT"/>
                <a:ea typeface="Old Standard TT"/>
              </a:rPr>
              <a:t>Presentation by</a:t>
            </a:r>
            <a:endParaRPr b="0" lang="fr-FR" sz="4200" spc="-1" strike="noStrike">
              <a:solidFill>
                <a:srgbClr val="000000"/>
              </a:solidFill>
              <a:latin typeface="Arial"/>
            </a:endParaRPr>
          </a:p>
        </p:txBody>
      </p:sp>
      <p:sp>
        <p:nvSpPr>
          <p:cNvPr id="444" name="Google Shape;64;p13"/>
          <p:cNvSpPr/>
          <p:nvPr/>
        </p:nvSpPr>
        <p:spPr>
          <a:xfrm>
            <a:off x="4812480" y="2495880"/>
            <a:ext cx="4262400" cy="5900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1600" spc="-1" strike="noStrike">
                <a:solidFill>
                  <a:schemeClr val="lt1"/>
                </a:solidFill>
                <a:latin typeface="Old Standard TT"/>
                <a:ea typeface="Old Standard TT"/>
              </a:rPr>
              <a:t>mounir.maouche@etu.sorbonne-univeriste.fr</a:t>
            </a:r>
            <a:endParaRPr b="0" lang="fr-FR" sz="1600" spc="-1" strike="noStrike">
              <a:solidFill>
                <a:srgbClr val="000000"/>
              </a:solidFill>
              <a:latin typeface="Arial"/>
            </a:endParaRPr>
          </a:p>
        </p:txBody>
      </p:sp>
      <p:sp>
        <p:nvSpPr>
          <p:cNvPr id="445" name="Google Shape;65;p13"/>
          <p:cNvSpPr/>
          <p:nvPr/>
        </p:nvSpPr>
        <p:spPr>
          <a:xfrm>
            <a:off x="5405040" y="3830040"/>
            <a:ext cx="2873880" cy="5900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1400" spc="-1" strike="noStrike">
                <a:solidFill>
                  <a:schemeClr val="lt1"/>
                </a:solidFill>
                <a:latin typeface="Old Standard TT"/>
                <a:ea typeface="Old Standard TT"/>
              </a:rPr>
              <a:t>23/04/2024</a:t>
            </a:r>
            <a:endParaRPr b="0" lang="fr-FR" sz="1400" spc="-1" strike="noStrike">
              <a:solidFill>
                <a:srgbClr val="000000"/>
              </a:solidFill>
              <a:latin typeface="Arial"/>
            </a:endParaRPr>
          </a:p>
        </p:txBody>
      </p:sp>
      <p:sp>
        <p:nvSpPr>
          <p:cNvPr id="446" name="Google Shape;66;p13"/>
          <p:cNvSpPr/>
          <p:nvPr/>
        </p:nvSpPr>
        <p:spPr>
          <a:xfrm>
            <a:off x="4700520" y="3162960"/>
            <a:ext cx="2099520" cy="5900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1400" spc="-1" strike="noStrike">
                <a:solidFill>
                  <a:schemeClr val="lt1"/>
                </a:solidFill>
                <a:latin typeface="Old Standard TT"/>
                <a:ea typeface="Old Standard TT"/>
              </a:rPr>
              <a:t>SU M1 IMA</a:t>
            </a:r>
            <a:endParaRPr b="0" lang="fr-FR" sz="1400" spc="-1" strike="noStrike">
              <a:solidFill>
                <a:srgbClr val="000000"/>
              </a:solidFill>
              <a:latin typeface="Arial"/>
            </a:endParaRPr>
          </a:p>
        </p:txBody>
      </p:sp>
      <p:sp>
        <p:nvSpPr>
          <p:cNvPr id="447" name="Google Shape;67;p13"/>
          <p:cNvSpPr/>
          <p:nvPr/>
        </p:nvSpPr>
        <p:spPr>
          <a:xfrm>
            <a:off x="6912360" y="3162960"/>
            <a:ext cx="2099520" cy="5900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1400" spc="-1" strike="noStrike">
                <a:solidFill>
                  <a:schemeClr val="lt1"/>
                </a:solidFill>
                <a:latin typeface="Old Standard TT"/>
                <a:ea typeface="Old Standard TT"/>
              </a:rPr>
              <a:t>21315128</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Google Shape;72;p14"/>
          <p:cNvSpPr/>
          <p:nvPr/>
        </p:nvSpPr>
        <p:spPr>
          <a:xfrm>
            <a:off x="612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49" name="PlaceHolder 1"/>
          <p:cNvSpPr>
            <a:spLocks noGrp="1"/>
          </p:cNvSpPr>
          <p:nvPr>
            <p:ph type="subTitle"/>
          </p:nvPr>
        </p:nvSpPr>
        <p:spPr>
          <a:xfrm>
            <a:off x="448560" y="1885680"/>
            <a:ext cx="8118360" cy="1907640"/>
          </a:xfrm>
          <a:prstGeom prst="rect">
            <a:avLst/>
          </a:prstGeom>
          <a:noFill/>
          <a:ln w="0">
            <a:noFill/>
          </a:ln>
        </p:spPr>
        <p:txBody>
          <a:bodyPr lIns="91440" rIns="91440" tIns="91440" bIns="91440" anchor="t">
            <a:noAutofit/>
          </a:bodyPr>
          <a:p>
            <a:pPr marL="457200" indent="-380880">
              <a:lnSpc>
                <a:spcPct val="200000"/>
              </a:lnSpc>
              <a:buClr>
                <a:srgbClr val="ffffff"/>
              </a:buClr>
              <a:buFont typeface="Old Standard TT"/>
              <a:buChar char="-"/>
            </a:pPr>
            <a:r>
              <a:rPr b="0" lang="fr" sz="2400" spc="-1" strike="noStrike">
                <a:solidFill>
                  <a:schemeClr val="lt1"/>
                </a:solidFill>
                <a:latin typeface="Old Standard TT"/>
                <a:ea typeface="Old Standard TT"/>
              </a:rPr>
              <a:t>Aim of the paper</a:t>
            </a:r>
            <a:endParaRPr b="0" lang="fr-FR" sz="2400" spc="-1" strike="noStrike">
              <a:solidFill>
                <a:srgbClr val="000000"/>
              </a:solidFill>
              <a:latin typeface="Arial"/>
            </a:endParaRPr>
          </a:p>
          <a:p>
            <a:pPr marL="457200" indent="-380880">
              <a:lnSpc>
                <a:spcPct val="200000"/>
              </a:lnSpc>
              <a:buClr>
                <a:srgbClr val="ffffff"/>
              </a:buClr>
              <a:buFont typeface="Old Standard TT"/>
              <a:buChar char="-"/>
            </a:pPr>
            <a:r>
              <a:rPr b="0" lang="fr" sz="2400" spc="-1" strike="noStrike">
                <a:solidFill>
                  <a:schemeClr val="lt1"/>
                </a:solidFill>
                <a:latin typeface="Old Standard TT"/>
                <a:ea typeface="Old Standard TT"/>
              </a:rPr>
              <a:t>Our implementation</a:t>
            </a:r>
            <a:endParaRPr b="0" lang="fr-FR" sz="2400" spc="-1" strike="noStrike">
              <a:solidFill>
                <a:srgbClr val="000000"/>
              </a:solidFill>
              <a:latin typeface="Arial"/>
            </a:endParaRPr>
          </a:p>
          <a:p>
            <a:pPr marL="457200" indent="-380880">
              <a:lnSpc>
                <a:spcPct val="200000"/>
              </a:lnSpc>
              <a:buClr>
                <a:srgbClr val="ffffff"/>
              </a:buClr>
              <a:buFont typeface="Old Standard TT"/>
              <a:buChar char="-"/>
            </a:pPr>
            <a:r>
              <a:rPr b="0" lang="fr" sz="2400" spc="-1" strike="noStrike">
                <a:solidFill>
                  <a:schemeClr val="lt1"/>
                </a:solidFill>
                <a:latin typeface="Old Standard TT"/>
                <a:ea typeface="Old Standard TT"/>
              </a:rPr>
              <a:t>Results</a:t>
            </a:r>
            <a:endParaRPr b="0" lang="fr-FR" sz="2400" spc="-1" strike="noStrike">
              <a:solidFill>
                <a:srgbClr val="000000"/>
              </a:solidFill>
              <a:latin typeface="Arial"/>
            </a:endParaRPr>
          </a:p>
        </p:txBody>
      </p:sp>
      <p:sp>
        <p:nvSpPr>
          <p:cNvPr id="450" name="PlaceHolder 2"/>
          <p:cNvSpPr>
            <a:spLocks noGrp="1"/>
          </p:cNvSpPr>
          <p:nvPr>
            <p:ph type="title"/>
          </p:nvPr>
        </p:nvSpPr>
        <p:spPr>
          <a:xfrm>
            <a:off x="2126160" y="135360"/>
            <a:ext cx="4891320" cy="78732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Contents</a:t>
            </a:r>
            <a:endParaRPr b="0" lang="fr-FR"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Google Shape;79;p15"/>
          <p:cNvSpPr/>
          <p:nvPr/>
        </p:nvSpPr>
        <p:spPr>
          <a:xfrm>
            <a:off x="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52" name="PlaceHolder 1"/>
          <p:cNvSpPr>
            <a:spLocks noGrp="1"/>
          </p:cNvSpPr>
          <p:nvPr>
            <p:ph type="title"/>
          </p:nvPr>
        </p:nvSpPr>
        <p:spPr>
          <a:xfrm>
            <a:off x="2126160" y="135360"/>
            <a:ext cx="4891320" cy="78732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Context</a:t>
            </a:r>
            <a:endParaRPr b="0" lang="fr-FR" sz="3500" spc="-1" strike="noStrike">
              <a:solidFill>
                <a:srgbClr val="000000"/>
              </a:solidFill>
              <a:latin typeface="Arial"/>
            </a:endParaRPr>
          </a:p>
        </p:txBody>
      </p:sp>
      <p:sp>
        <p:nvSpPr>
          <p:cNvPr id="453" name="Google Shape;81;p15"/>
          <p:cNvSpPr/>
          <p:nvPr/>
        </p:nvSpPr>
        <p:spPr>
          <a:xfrm>
            <a:off x="759240" y="1301040"/>
            <a:ext cx="4374000" cy="592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3000" spc="-1" strike="noStrike">
                <a:solidFill>
                  <a:schemeClr val="lt1"/>
                </a:solidFill>
                <a:latin typeface="Old Standard TT"/>
                <a:ea typeface="Old Standard TT"/>
              </a:rPr>
              <a:t>SPH:</a:t>
            </a:r>
            <a:endParaRPr b="0" lang="fr-FR" sz="3000" spc="-1" strike="noStrike">
              <a:solidFill>
                <a:srgbClr val="000000"/>
              </a:solidFill>
              <a:latin typeface="Arial"/>
            </a:endParaRPr>
          </a:p>
        </p:txBody>
      </p:sp>
      <p:sp>
        <p:nvSpPr>
          <p:cNvPr id="454" name="Google Shape;82;p15"/>
          <p:cNvSpPr/>
          <p:nvPr/>
        </p:nvSpPr>
        <p:spPr>
          <a:xfrm>
            <a:off x="759240" y="1911600"/>
            <a:ext cx="6258240" cy="1121400"/>
          </a:xfrm>
          <a:prstGeom prst="rect">
            <a:avLst/>
          </a:prstGeom>
          <a:noFill/>
          <a:ln w="0">
            <a:noFill/>
          </a:ln>
        </p:spPr>
        <p:style>
          <a:lnRef idx="0"/>
          <a:fillRef idx="0"/>
          <a:effectRef idx="0"/>
          <a:fontRef idx="minor"/>
        </p:style>
        <p:txBody>
          <a:bodyPr tIns="91440" bIns="91440" anchor="t">
            <a:noAutofit/>
          </a:bodyPr>
          <a:p>
            <a:pPr marL="457200" indent="-343080">
              <a:lnSpc>
                <a:spcPct val="100000"/>
              </a:lnSpc>
              <a:buClr>
                <a:srgbClr val="ffffff"/>
              </a:buClr>
              <a:buFont typeface="Old Standard TT"/>
              <a:buChar char="-"/>
            </a:pPr>
            <a:r>
              <a:rPr b="0" lang="fr" sz="1800" spc="-1" strike="noStrike">
                <a:solidFill>
                  <a:schemeClr val="lt1"/>
                </a:solidFill>
                <a:latin typeface="Old Standard TT"/>
                <a:ea typeface="Old Standard TT"/>
              </a:rPr>
              <a:t>A computational method for simulating fluids</a:t>
            </a:r>
            <a:endParaRPr b="0" lang="fr-FR" sz="1800" spc="-1" strike="noStrike">
              <a:solidFill>
                <a:srgbClr val="000000"/>
              </a:solidFill>
              <a:latin typeface="Arial"/>
            </a:endParaRPr>
          </a:p>
          <a:p>
            <a:pPr marL="457200" indent="-343080">
              <a:lnSpc>
                <a:spcPct val="100000"/>
              </a:lnSpc>
              <a:buClr>
                <a:srgbClr val="ffffff"/>
              </a:buClr>
              <a:buFont typeface="Old Standard TT"/>
              <a:buChar char="-"/>
            </a:pPr>
            <a:r>
              <a:rPr b="0" lang="fr" sz="1800" spc="-1" strike="noStrike">
                <a:solidFill>
                  <a:schemeClr val="lt1"/>
                </a:solidFill>
                <a:latin typeface="Old Standard TT"/>
                <a:ea typeface="Old Standard TT"/>
              </a:rPr>
              <a:t>Based on neighbour search to calculate the properties of each particle</a:t>
            </a:r>
            <a:endParaRPr b="0" lang="fr-FR" sz="1800" spc="-1" strike="noStrike">
              <a:solidFill>
                <a:srgbClr val="000000"/>
              </a:solidFill>
              <a:latin typeface="Arial"/>
            </a:endParaRPr>
          </a:p>
        </p:txBody>
      </p:sp>
      <p:sp>
        <p:nvSpPr>
          <p:cNvPr id="455" name="Google Shape;83;p15"/>
          <p:cNvSpPr/>
          <p:nvPr/>
        </p:nvSpPr>
        <p:spPr>
          <a:xfrm>
            <a:off x="759240" y="3051000"/>
            <a:ext cx="7171920" cy="640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fr" sz="3000" spc="-1" strike="noStrike">
                <a:solidFill>
                  <a:schemeClr val="lt1"/>
                </a:solidFill>
                <a:latin typeface="Old Standard TT"/>
                <a:ea typeface="Old Standard TT"/>
              </a:rPr>
              <a:t>Problem</a:t>
            </a:r>
            <a:endParaRPr b="0" lang="fr-FR" sz="3000" spc="-1" strike="noStrike">
              <a:solidFill>
                <a:srgbClr val="000000"/>
              </a:solidFill>
              <a:latin typeface="Arial"/>
            </a:endParaRPr>
          </a:p>
        </p:txBody>
      </p:sp>
      <p:sp>
        <p:nvSpPr>
          <p:cNvPr id="456" name="Google Shape;84;p15"/>
          <p:cNvSpPr/>
          <p:nvPr/>
        </p:nvSpPr>
        <p:spPr>
          <a:xfrm>
            <a:off x="759240" y="3715560"/>
            <a:ext cx="6258240" cy="1121400"/>
          </a:xfrm>
          <a:prstGeom prst="rect">
            <a:avLst/>
          </a:prstGeom>
          <a:noFill/>
          <a:ln w="0">
            <a:noFill/>
          </a:ln>
        </p:spPr>
        <p:style>
          <a:lnRef idx="0"/>
          <a:fillRef idx="0"/>
          <a:effectRef idx="0"/>
          <a:fontRef idx="minor"/>
        </p:style>
        <p:txBody>
          <a:bodyPr tIns="91440" bIns="91440" anchor="t">
            <a:noAutofit/>
          </a:bodyPr>
          <a:p>
            <a:pPr marL="457200" indent="-343080">
              <a:lnSpc>
                <a:spcPct val="100000"/>
              </a:lnSpc>
              <a:buClr>
                <a:srgbClr val="ffffff"/>
              </a:buClr>
              <a:buFont typeface="Old Standard TT"/>
              <a:buChar char="-"/>
            </a:pPr>
            <a:r>
              <a:rPr b="0" lang="fr" sz="1800" spc="-1" strike="noStrike">
                <a:solidFill>
                  <a:schemeClr val="lt1"/>
                </a:solidFill>
                <a:latin typeface="Old Standard TT"/>
                <a:ea typeface="Old Standard TT"/>
              </a:rPr>
              <a:t>Accuracy depends on the number of particles in the simulation</a:t>
            </a:r>
            <a:endParaRPr b="0" lang="fr-FR" sz="1800" spc="-1" strike="noStrike">
              <a:solidFill>
                <a:srgbClr val="000000"/>
              </a:solidFill>
              <a:latin typeface="Arial"/>
            </a:endParaRPr>
          </a:p>
          <a:p>
            <a:pPr marL="457200" indent="-343080">
              <a:lnSpc>
                <a:spcPct val="100000"/>
              </a:lnSpc>
              <a:buClr>
                <a:srgbClr val="ffffff"/>
              </a:buClr>
              <a:buFont typeface="Old Standard TT"/>
              <a:buChar char="-"/>
            </a:pPr>
            <a:r>
              <a:rPr b="0" lang="fr" sz="1800" spc="-1" strike="noStrike">
                <a:solidFill>
                  <a:schemeClr val="lt1"/>
                </a:solidFill>
                <a:latin typeface="Old Standard TT"/>
                <a:ea typeface="Old Standard TT"/>
              </a:rPr>
              <a:t>Big computational costs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Google Shape;89;p16"/>
          <p:cNvSpPr/>
          <p:nvPr/>
        </p:nvSpPr>
        <p:spPr>
          <a:xfrm>
            <a:off x="612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58" name="PlaceHolder 1"/>
          <p:cNvSpPr>
            <a:spLocks noGrp="1"/>
          </p:cNvSpPr>
          <p:nvPr>
            <p:ph type="title"/>
          </p:nvPr>
        </p:nvSpPr>
        <p:spPr>
          <a:xfrm>
            <a:off x="2126160" y="135360"/>
            <a:ext cx="4891320" cy="78732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Intuition</a:t>
            </a:r>
            <a:endParaRPr b="0" lang="fr-FR" sz="3500" spc="-1" strike="noStrike">
              <a:solidFill>
                <a:srgbClr val="000000"/>
              </a:solidFill>
              <a:latin typeface="Arial"/>
            </a:endParaRPr>
          </a:p>
        </p:txBody>
      </p:sp>
      <p:sp>
        <p:nvSpPr>
          <p:cNvPr id="459" name="Google Shape;91;p16"/>
          <p:cNvSpPr/>
          <p:nvPr/>
        </p:nvSpPr>
        <p:spPr>
          <a:xfrm>
            <a:off x="0" y="1853280"/>
            <a:ext cx="5110560" cy="1867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2500" spc="-1" strike="noStrike">
                <a:solidFill>
                  <a:schemeClr val="lt1"/>
                </a:solidFill>
                <a:latin typeface="Old Standard TT"/>
                <a:ea typeface="Old Standard TT"/>
              </a:rPr>
              <a:t>Allocate more computing resources where accuracy is needed </a:t>
            </a:r>
            <a:endParaRPr b="0" lang="fr-FR" sz="2500" spc="-1" strike="noStrike">
              <a:solidFill>
                <a:srgbClr val="000000"/>
              </a:solidFill>
              <a:latin typeface="Arial"/>
            </a:endParaRPr>
          </a:p>
        </p:txBody>
      </p:sp>
      <p:pic>
        <p:nvPicPr>
          <p:cNvPr id="460" name="Google Shape;92;p16" descr=""/>
          <p:cNvPicPr/>
          <p:nvPr/>
        </p:nvPicPr>
        <p:blipFill>
          <a:blip r:embed="rId1"/>
          <a:stretch/>
        </p:blipFill>
        <p:spPr>
          <a:xfrm>
            <a:off x="5165640" y="1483560"/>
            <a:ext cx="3688200" cy="2607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Google Shape;97;p17"/>
          <p:cNvSpPr/>
          <p:nvPr/>
        </p:nvSpPr>
        <p:spPr>
          <a:xfrm>
            <a:off x="612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62" name="Google Shape;99;p17"/>
          <p:cNvSpPr/>
          <p:nvPr/>
        </p:nvSpPr>
        <p:spPr>
          <a:xfrm>
            <a:off x="353160" y="1305360"/>
            <a:ext cx="7171920" cy="592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3000" spc="-1" strike="noStrike">
                <a:solidFill>
                  <a:schemeClr val="lt1"/>
                </a:solidFill>
                <a:latin typeface="Old Standard TT"/>
                <a:ea typeface="Old Standard TT"/>
              </a:rPr>
              <a:t>Two-scale SPH simulations</a:t>
            </a:r>
            <a:endParaRPr b="0" lang="fr-FR" sz="3000" spc="-1" strike="noStrike">
              <a:solidFill>
                <a:srgbClr val="000000"/>
              </a:solidFill>
              <a:latin typeface="Arial"/>
            </a:endParaRPr>
          </a:p>
        </p:txBody>
      </p:sp>
      <p:pic>
        <p:nvPicPr>
          <p:cNvPr id="463" name="Google Shape;100;p17" descr=""/>
          <p:cNvPicPr/>
          <p:nvPr/>
        </p:nvPicPr>
        <p:blipFill>
          <a:blip r:embed="rId1"/>
          <a:srcRect l="2890" t="-614" r="59718" b="20015"/>
          <a:stretch/>
        </p:blipFill>
        <p:spPr>
          <a:xfrm>
            <a:off x="5513040" y="1604520"/>
            <a:ext cx="3427560" cy="2712960"/>
          </a:xfrm>
          <a:prstGeom prst="rect">
            <a:avLst/>
          </a:prstGeom>
          <a:ln w="0">
            <a:noFill/>
          </a:ln>
        </p:spPr>
      </p:pic>
      <p:sp>
        <p:nvSpPr>
          <p:cNvPr id="464" name="Google Shape;101;p17"/>
          <p:cNvSpPr/>
          <p:nvPr/>
        </p:nvSpPr>
        <p:spPr>
          <a:xfrm>
            <a:off x="353160" y="2204280"/>
            <a:ext cx="4891320" cy="2222640"/>
          </a:xfrm>
          <a:prstGeom prst="rect">
            <a:avLst/>
          </a:prstGeom>
          <a:noFill/>
          <a:ln w="0">
            <a:noFill/>
          </a:ln>
        </p:spPr>
        <p:style>
          <a:lnRef idx="0"/>
          <a:fillRef idx="0"/>
          <a:effectRef idx="0"/>
          <a:fontRef idx="minor"/>
        </p:style>
        <p:txBody>
          <a:bodyPr tIns="91440" bIns="91440" anchor="t">
            <a:noAutofit/>
          </a:bodyPr>
          <a:p>
            <a:pPr marL="457200" indent="-343080">
              <a:lnSpc>
                <a:spcPct val="115000"/>
              </a:lnSpc>
              <a:buClr>
                <a:srgbClr val="ffffff"/>
              </a:buClr>
              <a:buFont typeface="Old Standard TT"/>
              <a:buChar char="-"/>
            </a:pPr>
            <a:r>
              <a:rPr b="0" lang="fr" sz="1800" spc="-1" strike="noStrike">
                <a:solidFill>
                  <a:schemeClr val="lt1"/>
                </a:solidFill>
                <a:latin typeface="Old Standard TT"/>
                <a:ea typeface="Old Standard TT"/>
              </a:rPr>
              <a:t>Define a region of interest</a:t>
            </a:r>
            <a:endParaRPr b="0" lang="fr-FR" sz="1800" spc="-1" strike="noStrike">
              <a:solidFill>
                <a:srgbClr val="000000"/>
              </a:solidFill>
              <a:latin typeface="Arial"/>
            </a:endParaRPr>
          </a:p>
          <a:p>
            <a:pPr marL="457200" indent="-343080">
              <a:lnSpc>
                <a:spcPct val="115000"/>
              </a:lnSpc>
              <a:buClr>
                <a:srgbClr val="ffffff"/>
              </a:buClr>
              <a:buFont typeface="Old Standard TT"/>
              <a:buChar char="-"/>
            </a:pPr>
            <a:r>
              <a:rPr b="0" lang="fr" sz="1800" spc="-1" strike="noStrike">
                <a:solidFill>
                  <a:schemeClr val="lt1"/>
                </a:solidFill>
                <a:latin typeface="Old Standard TT"/>
                <a:ea typeface="Old Standard TT"/>
              </a:rPr>
              <a:t>Compute a basic resolution simulation for all the particles</a:t>
            </a:r>
            <a:endParaRPr b="0" lang="fr-FR" sz="1800" spc="-1" strike="noStrike">
              <a:solidFill>
                <a:srgbClr val="000000"/>
              </a:solidFill>
              <a:latin typeface="Arial"/>
            </a:endParaRPr>
          </a:p>
          <a:p>
            <a:pPr marL="457200" indent="-343080">
              <a:lnSpc>
                <a:spcPct val="115000"/>
              </a:lnSpc>
              <a:buClr>
                <a:srgbClr val="ffffff"/>
              </a:buClr>
              <a:buFont typeface="Old Standard TT"/>
              <a:buChar char="-"/>
            </a:pPr>
            <a:r>
              <a:rPr b="0" lang="fr" sz="1800" spc="-1" strike="noStrike">
                <a:solidFill>
                  <a:schemeClr val="lt1"/>
                </a:solidFill>
                <a:latin typeface="Old Standard TT"/>
                <a:ea typeface="Old Standard TT"/>
              </a:rPr>
              <a:t>Compute a high resolution simulation for the region of interest</a:t>
            </a:r>
            <a:endParaRPr b="0" lang="fr-FR" sz="1800" spc="-1" strike="noStrike">
              <a:solidFill>
                <a:srgbClr val="000000"/>
              </a:solidFill>
              <a:latin typeface="Arial"/>
            </a:endParaRPr>
          </a:p>
          <a:p>
            <a:pPr marL="457200" indent="-343080">
              <a:lnSpc>
                <a:spcPct val="115000"/>
              </a:lnSpc>
              <a:buClr>
                <a:srgbClr val="ffffff"/>
              </a:buClr>
              <a:buFont typeface="Old Standard TT"/>
              <a:buChar char="-"/>
            </a:pPr>
            <a:r>
              <a:rPr b="0" lang="fr" sz="1800" spc="-1" strike="noStrike">
                <a:solidFill>
                  <a:schemeClr val="lt1"/>
                </a:solidFill>
                <a:latin typeface="Old Standard TT"/>
                <a:ea typeface="Old Standard TT"/>
              </a:rPr>
              <a:t>Merge the two simulations</a:t>
            </a:r>
            <a:endParaRPr b="0" lang="fr-FR" sz="1800" spc="-1" strike="noStrike">
              <a:solidFill>
                <a:srgbClr val="000000"/>
              </a:solidFill>
              <a:latin typeface="Arial"/>
            </a:endParaRPr>
          </a:p>
        </p:txBody>
      </p:sp>
      <p:sp>
        <p:nvSpPr>
          <p:cNvPr id="465" name="PlaceHolder 1"/>
          <p:cNvSpPr>
            <a:spLocks noGrp="1"/>
          </p:cNvSpPr>
          <p:nvPr>
            <p:ph type="title"/>
          </p:nvPr>
        </p:nvSpPr>
        <p:spPr>
          <a:xfrm>
            <a:off x="1406160" y="315360"/>
            <a:ext cx="6693840" cy="5846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Solution (Solenthaler &amp; Gross)</a:t>
            </a:r>
            <a:endParaRPr b="0" lang="fr-FR"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Google Shape;106;p18"/>
          <p:cNvSpPr/>
          <p:nvPr/>
        </p:nvSpPr>
        <p:spPr>
          <a:xfrm>
            <a:off x="612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pic>
        <p:nvPicPr>
          <p:cNvPr id="467" name="Google Shape;108;p18" descr=""/>
          <p:cNvPicPr/>
          <p:nvPr/>
        </p:nvPicPr>
        <p:blipFill>
          <a:blip r:embed="rId1"/>
          <a:stretch/>
        </p:blipFill>
        <p:spPr>
          <a:xfrm>
            <a:off x="844920" y="1386720"/>
            <a:ext cx="7453800" cy="2369880"/>
          </a:xfrm>
          <a:prstGeom prst="rect">
            <a:avLst/>
          </a:prstGeom>
          <a:ln w="0">
            <a:noFill/>
          </a:ln>
        </p:spPr>
      </p:pic>
      <p:sp>
        <p:nvSpPr>
          <p:cNvPr id="468" name="Google Shape;109;p18"/>
          <p:cNvSpPr/>
          <p:nvPr/>
        </p:nvSpPr>
        <p:spPr>
          <a:xfrm>
            <a:off x="1964520" y="4128480"/>
            <a:ext cx="5214960" cy="608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1800" spc="-1" strike="noStrike">
                <a:solidFill>
                  <a:schemeClr val="lt1"/>
                </a:solidFill>
                <a:latin typeface="Old Standard TT"/>
                <a:ea typeface="Old Standard TT"/>
              </a:rPr>
              <a:t>Results show effective time reduction using this method compared to simple scale resolution</a:t>
            </a:r>
            <a:endParaRPr b="0" lang="fr-FR" sz="1800" spc="-1" strike="noStrike">
              <a:solidFill>
                <a:srgbClr val="000000"/>
              </a:solidFill>
              <a:latin typeface="Arial"/>
            </a:endParaRPr>
          </a:p>
        </p:txBody>
      </p:sp>
      <p:sp>
        <p:nvSpPr>
          <p:cNvPr id="469" name="PlaceHolder 1"/>
          <p:cNvSpPr>
            <a:spLocks noGrp="1"/>
          </p:cNvSpPr>
          <p:nvPr>
            <p:ph type="title"/>
          </p:nvPr>
        </p:nvSpPr>
        <p:spPr>
          <a:xfrm>
            <a:off x="1406160" y="315360"/>
            <a:ext cx="6693840" cy="5846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Solution (Solenthaler &amp; Gross)</a:t>
            </a:r>
            <a:endParaRPr b="0" lang="fr-FR"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Google Shape;114;p19"/>
          <p:cNvSpPr/>
          <p:nvPr/>
        </p:nvSpPr>
        <p:spPr>
          <a:xfrm>
            <a:off x="612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71" name="Google Shape;116;p19"/>
          <p:cNvSpPr/>
          <p:nvPr/>
        </p:nvSpPr>
        <p:spPr>
          <a:xfrm>
            <a:off x="772560" y="1421640"/>
            <a:ext cx="7952400" cy="3502080"/>
          </a:xfrm>
          <a:prstGeom prst="rect">
            <a:avLst/>
          </a:prstGeom>
          <a:noFill/>
          <a:ln w="0">
            <a:noFill/>
          </a:ln>
        </p:spPr>
        <p:style>
          <a:lnRef idx="0"/>
          <a:fillRef idx="0"/>
          <a:effectRef idx="0"/>
          <a:fontRef idx="minor"/>
        </p:style>
        <p:txBody>
          <a:bodyPr tIns="91440" bIns="91440" anchor="t">
            <a:noAutofit/>
          </a:bodyPr>
          <a:p>
            <a:pPr marL="457200" indent="-343080">
              <a:lnSpc>
                <a:spcPct val="100000"/>
              </a:lnSpc>
              <a:buClr>
                <a:srgbClr val="ffffff"/>
              </a:buClr>
              <a:buFont typeface="Old Standard TT"/>
              <a:buChar char="-"/>
            </a:pPr>
            <a:r>
              <a:rPr b="0" lang="fr" sz="1800" spc="-1" strike="noStrike">
                <a:solidFill>
                  <a:schemeClr val="lt1"/>
                </a:solidFill>
                <a:latin typeface="Old Standard TT"/>
                <a:ea typeface="Old Standard TT"/>
              </a:rPr>
              <a:t>Difficulties of some of the studied methods lie in the fact that they don’t reproduce exactly the physical phenomenon.</a:t>
            </a:r>
            <a:endParaRPr b="0" lang="fr-FR" sz="1800" spc="-1" strike="noStrike">
              <a:solidFill>
                <a:srgbClr val="000000"/>
              </a:solidFill>
              <a:latin typeface="Arial"/>
            </a:endParaRPr>
          </a:p>
          <a:p>
            <a:pPr marL="457200">
              <a:lnSpc>
                <a:spcPct val="100000"/>
              </a:lnSpc>
              <a:tabLst>
                <a:tab algn="l" pos="0"/>
              </a:tabLst>
            </a:pPr>
            <a:endParaRPr b="0" lang="fr-FR" sz="1800" spc="-1" strike="noStrike">
              <a:solidFill>
                <a:srgbClr val="000000"/>
              </a:solidFill>
              <a:latin typeface="Arial"/>
            </a:endParaRPr>
          </a:p>
          <a:p>
            <a:pPr marL="457200" indent="-343080">
              <a:lnSpc>
                <a:spcPct val="100000"/>
              </a:lnSpc>
              <a:buClr>
                <a:srgbClr val="ffffff"/>
              </a:buClr>
              <a:buFont typeface="Old Standard TT"/>
              <a:buChar char="-"/>
              <a:tabLst>
                <a:tab algn="l" pos="0"/>
              </a:tabLst>
            </a:pPr>
            <a:r>
              <a:rPr b="0" lang="fr" sz="1800" spc="-1" strike="noStrike">
                <a:solidFill>
                  <a:schemeClr val="lt1"/>
                </a:solidFill>
                <a:latin typeface="Old Standard TT"/>
                <a:ea typeface="Old Standard TT"/>
              </a:rPr>
              <a:t>We adopt a slightly different approach while still applying a two-scale method: instead of altering the particles, we alter the rendering by displaying only a certain amount of the particles outside of the interest area while still computing them.</a:t>
            </a:r>
            <a:endParaRPr b="0" lang="fr-FR" sz="1800" spc="-1" strike="noStrike">
              <a:solidFill>
                <a:srgbClr val="000000"/>
              </a:solidFill>
              <a:latin typeface="Arial"/>
            </a:endParaRPr>
          </a:p>
          <a:p>
            <a:pPr marL="457200">
              <a:lnSpc>
                <a:spcPct val="100000"/>
              </a:lnSpc>
              <a:tabLst>
                <a:tab algn="l" pos="0"/>
              </a:tabLst>
            </a:pPr>
            <a:endParaRPr b="0" lang="fr-FR" sz="1800" spc="-1" strike="noStrike">
              <a:solidFill>
                <a:srgbClr val="000000"/>
              </a:solidFill>
              <a:latin typeface="Arial"/>
            </a:endParaRPr>
          </a:p>
          <a:p>
            <a:pPr marL="457200" indent="-343080">
              <a:lnSpc>
                <a:spcPct val="100000"/>
              </a:lnSpc>
              <a:buClr>
                <a:srgbClr val="ffffff"/>
              </a:buClr>
              <a:buFont typeface="Old Standard TT"/>
              <a:buChar char="-"/>
              <a:tabLst>
                <a:tab algn="l" pos="0"/>
              </a:tabLst>
            </a:pPr>
            <a:r>
              <a:rPr b="0" lang="fr" sz="1800" spc="-1" strike="noStrike">
                <a:solidFill>
                  <a:schemeClr val="lt1"/>
                </a:solidFill>
                <a:latin typeface="Old Standard TT"/>
                <a:ea typeface="Old Standard TT"/>
              </a:rPr>
              <a:t>That way, we  preserve the integrity of the dynamic model while gaining computational time.</a:t>
            </a:r>
            <a:endParaRPr b="0" lang="fr-FR" sz="1800" spc="-1" strike="noStrike">
              <a:solidFill>
                <a:srgbClr val="000000"/>
              </a:solidFill>
              <a:latin typeface="Arial"/>
            </a:endParaRPr>
          </a:p>
        </p:txBody>
      </p:sp>
      <p:sp>
        <p:nvSpPr>
          <p:cNvPr id="472" name="PlaceHolder 1"/>
          <p:cNvSpPr>
            <a:spLocks noGrp="1"/>
          </p:cNvSpPr>
          <p:nvPr>
            <p:ph type="title"/>
          </p:nvPr>
        </p:nvSpPr>
        <p:spPr>
          <a:xfrm>
            <a:off x="1406160" y="315360"/>
            <a:ext cx="6693840" cy="5846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Implementation</a:t>
            </a:r>
            <a:endParaRPr b="0" lang="fr-FR"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Google Shape;121;p20"/>
          <p:cNvSpPr/>
          <p:nvPr/>
        </p:nvSpPr>
        <p:spPr>
          <a:xfrm>
            <a:off x="6120" y="118260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74" name="PlaceHolder 1"/>
          <p:cNvSpPr>
            <a:spLocks noGrp="1"/>
          </p:cNvSpPr>
          <p:nvPr>
            <p:ph type="title"/>
          </p:nvPr>
        </p:nvSpPr>
        <p:spPr>
          <a:xfrm>
            <a:off x="1406160" y="315360"/>
            <a:ext cx="6693840" cy="58464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3500" spc="-1" strike="noStrike">
                <a:solidFill>
                  <a:schemeClr val="lt1"/>
                </a:solidFill>
                <a:latin typeface="Georgia"/>
                <a:ea typeface="Georgia"/>
              </a:rPr>
              <a:t>Implementation</a:t>
            </a:r>
            <a:endParaRPr b="0" lang="fr-FR" sz="3500" spc="-1" strike="noStrike">
              <a:solidFill>
                <a:srgbClr val="000000"/>
              </a:solidFill>
              <a:latin typeface="Arial"/>
            </a:endParaRPr>
          </a:p>
        </p:txBody>
      </p:sp>
      <p:sp>
        <p:nvSpPr>
          <p:cNvPr id="475" name="Google Shape;123;p20"/>
          <p:cNvSpPr/>
          <p:nvPr/>
        </p:nvSpPr>
        <p:spPr>
          <a:xfrm>
            <a:off x="673200" y="1440000"/>
            <a:ext cx="7066800" cy="787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1800" spc="-1" strike="noStrike">
                <a:solidFill>
                  <a:schemeClr val="lt1"/>
                </a:solidFill>
                <a:latin typeface="Old Standard TT"/>
                <a:ea typeface="Old Standard TT"/>
              </a:rPr>
              <a:t>Our implementation represents a star simulation evolving into a stable state, based on a work by P. Mocz </a:t>
            </a:r>
            <a:endParaRPr b="0" lang="fr-FR" sz="1800" spc="-1" strike="noStrike">
              <a:solidFill>
                <a:srgbClr val="000000"/>
              </a:solidFill>
              <a:latin typeface="Arial"/>
            </a:endParaRPr>
          </a:p>
          <a:p>
            <a:pPr marL="457200">
              <a:lnSpc>
                <a:spcPct val="100000"/>
              </a:lnSpc>
              <a:tabLst>
                <a:tab algn="l" pos="0"/>
              </a:tabLst>
            </a:pPr>
            <a:endParaRPr b="0" lang="fr-FR" sz="1800" spc="-1" strike="noStrike">
              <a:solidFill>
                <a:srgbClr val="000000"/>
              </a:solidFill>
              <a:latin typeface="Arial"/>
            </a:endParaRPr>
          </a:p>
        </p:txBody>
      </p:sp>
      <p:pic>
        <p:nvPicPr>
          <p:cNvPr id="476" name="" descr="">
            <a:hlinkClick r:id="" action="ppaction://media"/>
          </p:cNvPr>
          <p:cNvPicPr/>
          <p:nvPr>
            <a:videoFile r:link="rId1"/>
            <p:extLst>
              <p:ext uri="{DAA4B4D4-6D71-4841-9C94-3DE7FCFB9230}">
                <p14:media r:embed="rId2"/>
              </p:ext>
            </p:extLst>
          </p:nvPr>
        </p:nvPicPr>
        <p:blipFill>
          <a:blip r:embed="rId3"/>
          <a:stretch>
            <a:fillRect/>
          </a:stretch>
        </p:blipFill>
        <p:spPr>
          <a:xfrm>
            <a:off x="3008520" y="2485800"/>
            <a:ext cx="3291480" cy="2194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Google Shape;131;p21"/>
          <p:cNvSpPr/>
          <p:nvPr/>
        </p:nvSpPr>
        <p:spPr>
          <a:xfrm>
            <a:off x="0" y="1181880"/>
            <a:ext cx="9143640" cy="3961080"/>
          </a:xfrm>
          <a:prstGeom prst="rect">
            <a:avLst/>
          </a:prstGeom>
          <a:solidFill>
            <a:srgbClr val="000000"/>
          </a:solidFill>
          <a:ln w="9360">
            <a:solidFill>
              <a:srgbClr val="00695c"/>
            </a:solidFill>
            <a:round/>
          </a:ln>
        </p:spPr>
        <p:style>
          <a:lnRef idx="0"/>
          <a:fillRef idx="0"/>
          <a:effectRef idx="0"/>
          <a:fontRef idx="minor"/>
        </p:style>
        <p:txBody>
          <a:bodyPr tIns="91440" bIns="91440" anchor="ctr">
            <a:noAutofit/>
          </a:bodyPr>
          <a:p>
            <a:endParaRPr b="0" lang="fr-FR" sz="1400" spc="-1" strike="noStrike">
              <a:solidFill>
                <a:srgbClr val="ffffff"/>
              </a:solidFill>
              <a:latin typeface="Arial"/>
            </a:endParaRPr>
          </a:p>
        </p:txBody>
      </p:sp>
      <p:sp>
        <p:nvSpPr>
          <p:cNvPr id="478" name="PlaceHolder 1"/>
          <p:cNvSpPr>
            <a:spLocks noGrp="1"/>
          </p:cNvSpPr>
          <p:nvPr>
            <p:ph type="title"/>
          </p:nvPr>
        </p:nvSpPr>
        <p:spPr>
          <a:xfrm>
            <a:off x="2126160" y="135360"/>
            <a:ext cx="4891320" cy="787320"/>
          </a:xfrm>
          <a:prstGeom prst="rect">
            <a:avLst/>
          </a:prstGeom>
          <a:noFill/>
          <a:ln w="0">
            <a:noFill/>
          </a:ln>
        </p:spPr>
        <p:txBody>
          <a:bodyPr lIns="91440" rIns="91440" tIns="91440" bIns="91440" anchor="ctr">
            <a:noAutofit/>
          </a:bodyPr>
          <a:p>
            <a:pPr indent="0" algn="ctr">
              <a:lnSpc>
                <a:spcPct val="100000"/>
              </a:lnSpc>
              <a:buNone/>
              <a:tabLst>
                <a:tab algn="l" pos="0"/>
              </a:tabLst>
            </a:pPr>
            <a:r>
              <a:rPr b="0" lang="fr" sz="5400" spc="-1" strike="noStrike">
                <a:solidFill>
                  <a:schemeClr val="lt1"/>
                </a:solidFill>
                <a:latin typeface="Georgia"/>
                <a:ea typeface="Georgia"/>
              </a:rPr>
              <a:t>Results</a:t>
            </a:r>
            <a:endParaRPr b="0" lang="fr-FR" sz="5400" spc="-1" strike="noStrike">
              <a:solidFill>
                <a:srgbClr val="000000"/>
              </a:solidFill>
              <a:latin typeface="Arial"/>
            </a:endParaRPr>
          </a:p>
        </p:txBody>
      </p:sp>
      <p:sp>
        <p:nvSpPr>
          <p:cNvPr id="479" name="Google Shape;133;p21"/>
          <p:cNvSpPr/>
          <p:nvPr/>
        </p:nvSpPr>
        <p:spPr>
          <a:xfrm>
            <a:off x="759240" y="1301040"/>
            <a:ext cx="7662960" cy="919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2200" spc="-1" strike="noStrike">
                <a:solidFill>
                  <a:schemeClr val="lt1"/>
                </a:solidFill>
                <a:latin typeface="Old Standard TT"/>
                <a:ea typeface="Old Standard TT"/>
              </a:rPr>
              <a:t>Our implementation shows improvement in computation time compared to coarse simulation</a:t>
            </a:r>
            <a:endParaRPr b="0" lang="fr-FR" sz="2200" spc="-1" strike="noStrike">
              <a:solidFill>
                <a:srgbClr val="000000"/>
              </a:solidFill>
              <a:latin typeface="Arial"/>
            </a:endParaRPr>
          </a:p>
        </p:txBody>
      </p:sp>
      <p:pic>
        <p:nvPicPr>
          <p:cNvPr id="480" name="Google Shape;134;p21" descr=""/>
          <p:cNvPicPr/>
          <p:nvPr/>
        </p:nvPicPr>
        <p:blipFill>
          <a:blip r:embed="rId1"/>
          <a:stretch/>
        </p:blipFill>
        <p:spPr>
          <a:xfrm>
            <a:off x="6151680" y="2695320"/>
            <a:ext cx="2550600" cy="2152440"/>
          </a:xfrm>
          <a:prstGeom prst="rect">
            <a:avLst/>
          </a:prstGeom>
          <a:ln w="0">
            <a:noFill/>
          </a:ln>
        </p:spPr>
      </p:pic>
      <p:pic>
        <p:nvPicPr>
          <p:cNvPr id="481" name="Google Shape;135;p21" descr=""/>
          <p:cNvPicPr/>
          <p:nvPr/>
        </p:nvPicPr>
        <p:blipFill>
          <a:blip r:embed="rId2"/>
          <a:stretch/>
        </p:blipFill>
        <p:spPr>
          <a:xfrm>
            <a:off x="387720" y="2695320"/>
            <a:ext cx="2647800" cy="2152440"/>
          </a:xfrm>
          <a:prstGeom prst="rect">
            <a:avLst/>
          </a:prstGeom>
          <a:ln w="0">
            <a:noFill/>
          </a:ln>
        </p:spPr>
      </p:pic>
      <p:pic>
        <p:nvPicPr>
          <p:cNvPr id="482" name="Google Shape;136;p21" descr=""/>
          <p:cNvPicPr/>
          <p:nvPr/>
        </p:nvPicPr>
        <p:blipFill>
          <a:blip r:embed="rId3"/>
          <a:stretch/>
        </p:blipFill>
        <p:spPr>
          <a:xfrm>
            <a:off x="3269520" y="2695320"/>
            <a:ext cx="2647800" cy="2152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2024-04-15T22:59:25Z</dcterms:created>
  <dc:creator/>
  <dc:description/>
  <dc:language>fr-FR</dc:language>
  <cp:lastModifiedBy/>
  <dcterms:modified xsi:type="dcterms:W3CDTF">2024-04-15T23:35:49Z</dcterms:modified>
  <cp:revision>3</cp:revision>
  <dc:subject/>
  <dc:title/>
</cp:coreProperties>
</file>