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26a181e1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26a181e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26a181e1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26a181e1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26a181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26a181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26a181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26a181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26a181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26a181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6a181e1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26a181e1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26a181e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26a181e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26a181e1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26a181e1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26a181e1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26a181e1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26a181e1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26a181e1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Classifier v1.0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(Read behind the lines)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Nibi Maouriyan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00" y="218750"/>
            <a:ext cx="8137849" cy="47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7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Create a Document Classification model using Machine Learning / Deep Learning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Format 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	We will provide a dataset that contains five different kinds of documents.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	It is expected to train a classifier using the given dataset.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Output 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	Given a document in .txt file. It should classify the category of the document.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6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 choose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Legal Documents Classification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Medical Record Classification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Document Summarisation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approach 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User/Client must be able to classify documents at ease which can be further summarised.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400" y="5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33675" y="803575"/>
            <a:ext cx="8520600" cy="4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533675" y="88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1240738" y="2617575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1287812" y="2494312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Preprocess the data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3707438" y="2465175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3707462" y="225460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Train a CNN model</a:t>
            </a:r>
            <a:endParaRPr sz="17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6769263" y="2162725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6816337" y="178509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Model in Flask web app</a:t>
            </a:r>
            <a:endParaRPr sz="17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916012" y="2392683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Importing the model and making a prediction as result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1204830" y="3343898"/>
            <a:ext cx="6993309" cy="1520400"/>
            <a:chOff x="929030" y="3219673"/>
            <a:chExt cx="6993309" cy="1520400"/>
          </a:xfrm>
        </p:grpSpPr>
        <p:cxnSp>
          <p:nvCxnSpPr>
            <p:cNvPr id="82" name="Google Shape;82;p16"/>
            <p:cNvCxnSpPr>
              <a:stCxn id="83" idx="6"/>
              <a:endCxn id="84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rgbClr val="20272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rgbClr val="20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rgbClr val="20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rgbClr val="202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/>
        </p:nvSpPr>
        <p:spPr>
          <a:xfrm>
            <a:off x="1355650" y="2892675"/>
            <a:ext cx="1814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Converting txt files into a single CSV file</a:t>
            </a:r>
            <a:endParaRPr sz="1100"/>
          </a:p>
        </p:txBody>
      </p:sp>
      <p:sp>
        <p:nvSpPr>
          <p:cNvPr id="87" name="Google Shape;87;p16"/>
          <p:cNvSpPr txBox="1"/>
          <p:nvPr/>
        </p:nvSpPr>
        <p:spPr>
          <a:xfrm>
            <a:off x="3794438" y="2795875"/>
            <a:ext cx="1814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 of Vectorization with the Help of Glove(vector representation od words)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76" y="129575"/>
            <a:ext cx="3894725" cy="25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425" y="2646175"/>
            <a:ext cx="3468875" cy="23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99" y="162800"/>
            <a:ext cx="5933500" cy="45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Unable to save the model in required format.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Loading the model in Web App.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Transforming input to Vectors.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Varying number of features in input.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Converted keras model to Pickle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Loaded the Pickle model in web app.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Also saved the vector model as pickle.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Vectorised the input before loading into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0" y="542375"/>
            <a:ext cx="8303375" cy="40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