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166c58c1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166c58c1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166c58c1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166c58c1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166c58c1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166c58c1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166c58c1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166c58c1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166c58c1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166c58c1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166c58c1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166c58c1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166c58c1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166c58c1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166c58c1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166c58c1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166c58c1c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166c58c1c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166c58c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166c58c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166c58c1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166c58c1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66c58c1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66c58c1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166c58c1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166c58c1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ongodb.com/atlas" TargetMode="External"/><Relationship Id="rId4" Type="http://schemas.openxmlformats.org/officeDocument/2006/relationships/hyperlink" Target="https://www.mongodb.com/atla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+ Mongo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Diwakar Adhikari &amp; Madhhav Wason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46575" y="2114700"/>
            <a:ext cx="3312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875" y="152400"/>
            <a:ext cx="537855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46575" y="2114700"/>
            <a:ext cx="3312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450" y="655988"/>
            <a:ext cx="5479725" cy="383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345125" y="2114700"/>
            <a:ext cx="3312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/>
          </a:blip>
          <a:srcRect b="10678" l="11890" r="11245" t="7179"/>
          <a:stretch/>
        </p:blipFill>
        <p:spPr>
          <a:xfrm>
            <a:off x="5260975" y="239725"/>
            <a:ext cx="2642301" cy="466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46575" y="2114700"/>
            <a:ext cx="3312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 Atlas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400" y="994200"/>
            <a:ext cx="6697350" cy="31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46575" y="2114700"/>
            <a:ext cx="3312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575" y="645363"/>
            <a:ext cx="7167949" cy="38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Node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454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</a:t>
            </a:r>
            <a:r>
              <a:rPr lang="en"/>
              <a:t> comes with many benefits, making it suitable for building enterprise and business to customer applications. JavaScript is one of the most preferred and commonly used backend technology.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</a:rPr>
              <a:t>Node.js</a:t>
            </a:r>
            <a:r>
              <a:rPr lang="en"/>
              <a:t> is a JavaScript framework and a runtime environment that runs JavaScript code outside the web browser. </a:t>
            </a:r>
            <a:r>
              <a:rPr lang="en"/>
              <a:t>JavaScript</a:t>
            </a:r>
            <a:r>
              <a:rPr lang="en"/>
              <a:t> is a programming language that drastically changed web development and has been in use by IT specialists worldwide since 1995.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Node.js works well with a real-time handling large amount of information. Node.js enables the collection and visualization of data to be presented as dashboards.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MongoDB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3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is a document database used to build highly available and scalable internet applications. </a:t>
            </a:r>
            <a:r>
              <a:rPr lang="en"/>
              <a:t>MongoDB is a source-available cross-platform document-oriented database program.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Classified as a NoSQL database program, MongoDB uses JSON-like documents with optional schemas. </a:t>
            </a:r>
            <a:r>
              <a:rPr lang="en"/>
              <a:t>With its flexible schema approach, it’s popular with development teams using agile methodologies.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MongoDB Atlas which is a fully-managed cloud database that handles all the complexity of deploying, managing, and healing your deployments on the cloud service provider of your choice (AWS , Azure, and GCP). It is used to deploy, run, and scale MongoDB in the cloud.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https://www.mongodb.com/atlas</a:t>
            </a:r>
            <a:r>
              <a:rPr lang="en" u="sng">
                <a:solidFill>
                  <a:schemeClr val="hlink"/>
                </a:solidFill>
                <a:hlinkClick r:id="rId4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 is a minimal and flexible Node.js web application framework that provides a robust set of features for web and mobile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Nodemon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Nodemon is a utility that will monitor for any changes in your source and automatically restart your server. Perfect for development. Install it using npm.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npm install -g nodemon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Parser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handle HTTP POST requests in Express.js, you need to install the middleware module called body-parser. body-parser extracts the entire body portion of an incoming request stream and exposes it on req.body.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middleware was a part of Express.js earlier but now you have to install it separately.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body-parser module parses the JSON, buffer, string and URL encoded data submitted using HTTP POST request. Install body-parser using NPM as shown below.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npm install body-parser --save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Application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 -&gt; Mongoose is a JavaScript object-oriented programming library that creates a connection between MongoDB and the Express web application framework.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46575" y="2114700"/>
            <a:ext cx="3312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index.js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7254" l="5783" r="6188" t="7501"/>
          <a:stretch/>
        </p:blipFill>
        <p:spPr>
          <a:xfrm>
            <a:off x="3440325" y="376901"/>
            <a:ext cx="5422650" cy="438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46575" y="2114700"/>
            <a:ext cx="3312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index.js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7254" l="5783" r="6188" t="7501"/>
          <a:stretch/>
        </p:blipFill>
        <p:spPr>
          <a:xfrm>
            <a:off x="3440325" y="376901"/>
            <a:ext cx="5422650" cy="438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