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D2B24-20ED-07A1-6456-ADCAF6AF25D1}" v="9" dt="2024-05-09T16:01:43.557"/>
    <p1510:client id="{A5F5FBA5-6BD8-2C3E-FB38-8C83F28E128B}" v="267" dt="2024-05-08T00:59:3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 Decision Tree </a:t>
            </a:r>
            <a:r>
              <a:rPr lang="en-US" dirty="0">
                <a:ea typeface="+mj-lt"/>
                <a:cs typeface="+mj-lt"/>
              </a:rPr>
              <a:t>Classification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200" dirty="0"/>
              <a:t> Author: </a:t>
            </a:r>
            <a:r>
              <a:rPr lang="en-US" sz="2200" dirty="0" err="1"/>
              <a:t>Maoxi</a:t>
            </a:r>
            <a:r>
              <a:rPr lang="en-US" sz="2200" dirty="0"/>
              <a:t> Xu</a:t>
            </a:r>
          </a:p>
          <a:p>
            <a:pPr algn="r"/>
            <a:r>
              <a:rPr lang="en-US" sz="2200" dirty="0"/>
              <a:t>Professor: Erik </a:t>
            </a:r>
            <a:r>
              <a:rPr lang="en-US" sz="2200" dirty="0" err="1"/>
              <a:t>Grimmelmann</a:t>
            </a:r>
            <a:endParaRPr lang="en-US" sz="2200" dirty="0"/>
          </a:p>
          <a:p>
            <a:pPr algn="r"/>
            <a:endParaRPr lang="en-US" sz="2200"/>
          </a:p>
          <a:p>
            <a:pPr algn="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EC13D-3CE8-ABC8-9A1B-E8AAF9D4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9E64-D056-AD0D-EB82-5D46F5D8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A decision tree is a type of supervised machine learning used to categorize or make predictions based on how a previous set of questions were answered. The model is a form of supervised learning, meaning that the model is trained and tested on a set of data that contains the desired categorization. 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3578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20DB-2607-CC18-6F4C-CDB36326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Model structure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BBDD-9312-D1BE-E07E-1D4C9913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Begin at the root node and evaluate the feature indicated by the node. </a:t>
            </a:r>
          </a:p>
          <a:p>
            <a:r>
              <a:rPr lang="en-US" sz="2200">
                <a:ea typeface="+mn-lt"/>
                <a:cs typeface="+mn-lt"/>
              </a:rPr>
              <a:t>Proceed along the tree branch that corresponds to the value (or range of values) of the feature for the given instance. </a:t>
            </a:r>
          </a:p>
          <a:p>
            <a:r>
              <a:rPr lang="en-US" sz="2200">
                <a:ea typeface="+mn-lt"/>
                <a:cs typeface="+mn-lt"/>
              </a:rPr>
              <a:t>Continue this sequence with the subtree rooted at the next node, repeating until all features have been assessed.</a:t>
            </a:r>
            <a:endParaRPr lang="en-US" sz="2200"/>
          </a:p>
        </p:txBody>
      </p:sp>
      <p:pic>
        <p:nvPicPr>
          <p:cNvPr id="4" name="Picture 3" descr="A diagram of decision tree&#10;&#10;Description automatically generated">
            <a:extLst>
              <a:ext uri="{FF2B5EF4-FFF2-40B4-BE49-F238E27FC236}">
                <a16:creationId xmlns:a16="http://schemas.microsoft.com/office/drawing/2014/main" id="{436FF15B-5BC3-2787-61D1-DBD388E4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34364"/>
            <a:ext cx="5458968" cy="35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E9F1-47D4-BE8A-A85A-229892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81501"/>
            <a:ext cx="4818888" cy="1481328"/>
          </a:xfrm>
        </p:spPr>
        <p:txBody>
          <a:bodyPr anchor="b">
            <a:normAutofit fontScale="90000"/>
          </a:bodyPr>
          <a:lstStyle/>
          <a:p>
            <a:br>
              <a:rPr lang="en-US" sz="5000" dirty="0">
                <a:latin typeface="Aptos"/>
              </a:rPr>
            </a:br>
            <a:r>
              <a:rPr lang="en-US" sz="5000" dirty="0">
                <a:latin typeface="Aptos"/>
              </a:rPr>
              <a:t>Data Description and Preparation</a:t>
            </a:r>
          </a:p>
          <a:p>
            <a:endParaRPr lang="en-US" sz="5000" b="1">
              <a:latin typeface="Apto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574C-B708-ED3E-33D2-40AB9336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Dataset</a:t>
            </a:r>
            <a:r>
              <a:rPr lang="en-US" sz="1700" dirty="0">
                <a:ea typeface="+mn-lt"/>
                <a:cs typeface="+mn-lt"/>
              </a:rPr>
              <a:t>: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The data set is derived from daily weather measurements in Queens, New York, collected by the Weather Data Center over the past two years. It captures a variety of weather metrics, including extreme temperatures, humidity, wind speed, and cloud cover...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Feature Selection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For predicting high precipitation days, we focused on six key features: maximum and minimum temperatures, humidity, wind speed, cloud cover, and UV index</a:t>
            </a:r>
            <a:endParaRPr lang="en-US" sz="1700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700" b="1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6E59FE3-EE2D-3095-D177-92A91C16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95778"/>
            <a:ext cx="5458968" cy="34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FF9C0-0E10-6178-9BB3-A53BE04C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5" y="103060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500" dirty="0">
                <a:latin typeface="Aptos"/>
              </a:rPr>
              <a:t>Model Training and Prediction</a:t>
            </a:r>
            <a:endParaRPr lang="en-US" dirty="0">
              <a:latin typeface="Aptos"/>
            </a:endParaRPr>
          </a:p>
          <a:p>
            <a:endParaRPr lang="en-US" sz="5000"/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DE64-6358-5938-B8C1-2E416483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20" y="2513851"/>
            <a:ext cx="5191781" cy="354787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400" b="1" dirty="0">
                <a:ea typeface="+mn-lt"/>
                <a:cs typeface="+mn-lt"/>
              </a:rPr>
              <a:t>Model Parameters: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  For the decision tree, setting the maximum depth to 5 helps prevent the model from becoming overly complex and memorizing the training data, a common problem known as overfitting.</a:t>
            </a:r>
            <a:endParaRPr lang="en-US" sz="1400"/>
          </a:p>
          <a:p>
            <a:r>
              <a:rPr lang="en-US" sz="1400" b="1" dirty="0">
                <a:ea typeface="+mn-lt"/>
                <a:cs typeface="+mn-lt"/>
              </a:rPr>
              <a:t>Training Process:</a:t>
            </a:r>
            <a:r>
              <a:rPr lang="en-US" sz="14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  By splitting the data into a 70-30 train-test ratio, we ensure that we have enough data to train our model while still having a substantial amount left over to test its performance and validate our findings accurately.</a:t>
            </a:r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Accuracy Discussion:</a:t>
            </a:r>
            <a:r>
              <a:rPr lang="en-US" sz="14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 An accuracy of 84.55% is quite high for a weather prediction model, indicating that our decision tree classifier performs robustly in predicting high precipitation days. This level of accuracy suggests that the model can be a reliable tool in weather forecasting applications, helping to prepare better for precipitation-heavy days.</a:t>
            </a:r>
            <a:endParaRPr lang="en-US" sz="1400"/>
          </a:p>
          <a:p>
            <a:endParaRPr lang="en-US" sz="1400"/>
          </a:p>
        </p:txBody>
      </p:sp>
      <p:pic>
        <p:nvPicPr>
          <p:cNvPr id="67" name="Picture 6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D023A0-923F-D1D2-CB19-9ACEC200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14" y="2371428"/>
            <a:ext cx="5458968" cy="2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B467-5244-D266-D8D7-852C8F28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Conclusion and Future 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5C68-025A-3359-C9AB-0D754E07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>
                <a:ea typeface="+mn-lt"/>
                <a:cs typeface="+mn-lt"/>
              </a:rPr>
              <a:t>Conclusion :</a:t>
            </a:r>
            <a:r>
              <a:rPr lang="en-US" sz="1900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US" sz="1900" dirty="0">
                <a:ea typeface="+mn-lt"/>
                <a:cs typeface="+mn-lt"/>
              </a:rPr>
              <a:t>We successfully developed a decision tree model that accurately predicts days with high precipitation, proving its usefulness in weather prediction.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Future Directions:</a:t>
            </a:r>
            <a:r>
              <a:rPr lang="en-US" sz="1900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US" sz="1900" dirty="0">
                <a:ea typeface="+mn-lt"/>
                <a:cs typeface="+mn-lt"/>
              </a:rPr>
              <a:t>To further enhance our model, we may explore additional weather variables and advanced modeling techniques. This will improve our predictions and potentially allow for real-time weather forecasting.</a:t>
            </a:r>
            <a:endParaRPr lang="en-US" sz="1900" dirty="0"/>
          </a:p>
          <a:p>
            <a:endParaRPr lang="en-US" sz="1900"/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4347C87E-1F7F-1FBF-630A-BE8040C0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9545B-F3FF-3E20-A552-7B23D102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43CBEB3B-BAB5-497A-E553-FA648B7B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 Decision Tree Classification </vt:lpstr>
      <vt:lpstr>Overview</vt:lpstr>
      <vt:lpstr>Model structure</vt:lpstr>
      <vt:lpstr> Data Description and Preparation </vt:lpstr>
      <vt:lpstr>Model Training and Prediction </vt:lpstr>
      <vt:lpstr>Conclusion and Future work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2024-05-01T15:06:50Z</dcterms:created>
  <dcterms:modified xsi:type="dcterms:W3CDTF">2024-05-19T15:53:43Z</dcterms:modified>
</cp:coreProperties>
</file>