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55CD-55DD-4E3A-9AD3-4FBED3568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901727-A5FC-4D66-9FC3-6289EAD8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2043A-C938-4744-990B-859D0813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46D54-4F80-4AFC-A141-DFCE6F39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185E5-70A0-41B3-AD87-30C089D0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6B4D8-FB11-48F9-A772-DA094082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15FE3-FEBD-4D00-AEBE-17F6DD55D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E8F7E-9AC3-4F89-88BD-BFD1B53A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8715F-A71E-4560-8FE7-CD9A4D39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6DC6C-B506-453E-A0E5-2E30EB9F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6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BB5373-7A75-4EC6-B2DE-902F64168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609920-F737-4029-B6C3-65DE01251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D61E5-F235-4E69-AF64-05594D95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3C467-2059-4514-9415-B45037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EB96A-E708-40FB-8EF2-47F43FF4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9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0065A-A880-41A3-82FE-106F586A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2607E-1FE5-4DA0-BCCC-CF1481C3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059F9-9CFD-4347-B69B-8B6AC4E6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D716C-91B7-4529-BFDB-8847CB2E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B65E4-285D-45CC-9D73-E0F9F6FA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6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B743E-7B4E-4812-8F20-885A1F7B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08F32-2246-4B08-A455-0B3D815D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4B5F5-DDAE-4D26-A2FF-0C53C59B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DF30E-6C01-4AC6-A6EE-15B97FDD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F00E5-5A1F-43DA-9887-43F90916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2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9A159-D283-4511-B70A-FFEE7C04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D69A7-C32D-4B43-8AE2-4E7BCA08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01CDF-03E3-4C5D-B8FC-3017A4D3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E378A-518B-4878-BAAC-FFDC2A03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C5385-956B-4379-B59B-54B10A9F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EDEEF-C2CF-4B16-AF5D-6E180233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3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622C1-E570-4476-86C2-BEFCDB68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ABB6A-2D49-4814-9842-E9C28533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8DEF3-5E39-4843-8759-08131CCF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DDBA14-810F-458E-A435-CC462468E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E85087-E40B-4CED-97BA-984968CE4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698ACE-A318-411A-AD32-ECD3AC67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2FF160-B700-4142-8A4B-28DA0366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912CDD-AE03-4022-AC26-6C1ED754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86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5D740-0F6F-4350-9404-3D2E20F3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16461F-0393-4589-80C9-D135881C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CA3B36-4E48-49D7-BE87-60BD8B27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6814F-5939-4ACF-BDB0-3E85F075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9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A949CA-0467-4A92-82A7-4C6F48F8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F34247-E857-45B7-B6EC-83010E7E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E82B9-C08A-4F9B-AD5A-C4162314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A8181-5EB4-4C2E-8B7B-1E7ABA05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8D155-3F26-44D7-BF0C-3A1D99FC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448A53-4496-46E4-AAFF-1D3F72E0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FAE7F-2B08-43E4-996C-9655C25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89183-86DB-4903-B3BB-EEF33207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238CA4-240D-4EEF-A8BA-C1C5DB7C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61B2F-02B7-4D15-8C61-F7683CFB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F5C32D-C944-48B8-AF91-93B5BFB31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4805DF-A8EB-4BC5-B834-00553B6F5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A532C-7A0E-49F5-8C1F-79B71C2E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A0AB8-923C-4BEC-BECC-800D951E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E1641-F32F-4958-AD78-2943CF44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8EBE86-E1C3-4628-AF47-30F5CB07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54DC5-C424-45CC-8FDC-3A67F108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867F5-2989-4D13-BED1-CC859E509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DA39-AACA-4A95-B93C-E0560F431820}" type="datetimeFigureOut">
              <a:rPr lang="zh-CN" altLang="en-US" smtClean="0"/>
              <a:t>2018/10/15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1B98-91C9-4363-9FF6-920647A17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E8B50-E78F-487A-9403-8B3C667EB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D34E-E6C0-4EBD-9C40-EA3516FB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9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0D2151D-85F2-462C-B977-06F8BAF3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19" y="1576619"/>
            <a:ext cx="5552381" cy="370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4184F0-A6E1-4972-927F-2AAB5F17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91" y="2212332"/>
            <a:ext cx="5268790" cy="24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ECADFE5-E525-4C00-88E3-AF772578D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32" y="571764"/>
            <a:ext cx="3400165" cy="571447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CF0C8E9-51E2-4889-A382-5B296E0E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43" y="2048479"/>
            <a:ext cx="3356558" cy="27610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DDBA60D-FA93-45F0-8461-0C9E62A5E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44" y="2114714"/>
            <a:ext cx="4057143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4EEA2B-C46E-496A-9AF8-639301B3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300" y="370600"/>
            <a:ext cx="6415399" cy="3058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DA7CE6-CB69-4FFC-891A-8F8004EA4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37" y="3612496"/>
            <a:ext cx="7174523" cy="25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7AE8E63-97A6-4CAF-AD55-2618FE9D8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2816"/>
            <a:ext cx="5785888" cy="56523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F78247-7BB7-4CF4-B974-626BC938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9" y="602816"/>
            <a:ext cx="5431265" cy="3153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E7E85B-B84A-485A-9BAE-94CEB58DA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18" y="4369777"/>
            <a:ext cx="5431265" cy="16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521EA17-400A-41E2-BE2F-7F1FD75664D5}"/>
              </a:ext>
            </a:extLst>
          </p:cNvPr>
          <p:cNvGrpSpPr/>
          <p:nvPr/>
        </p:nvGrpSpPr>
        <p:grpSpPr>
          <a:xfrm>
            <a:off x="705524" y="2224238"/>
            <a:ext cx="5390476" cy="2409524"/>
            <a:chOff x="639978" y="640504"/>
            <a:chExt cx="5390476" cy="24095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4DD2A8F-CCDA-45EC-9D7D-2E7B8C193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978" y="640504"/>
              <a:ext cx="5390476" cy="209523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B3EC15B-CD4B-4D5E-BD1C-23872F607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550" y="2735742"/>
              <a:ext cx="5192636" cy="314286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A2721D6-0670-4CDD-9047-D15B8267C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19" y="453323"/>
            <a:ext cx="3976120" cy="59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6417F9-693D-460C-A189-66B77780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60" y="1575924"/>
            <a:ext cx="9105079" cy="37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5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D576DF-802A-4030-AB5C-8E456C68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90" y="546441"/>
            <a:ext cx="6480419" cy="57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2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K</dc:creator>
  <cp:lastModifiedBy>C K</cp:lastModifiedBy>
  <cp:revision>5</cp:revision>
  <dcterms:created xsi:type="dcterms:W3CDTF">2018-10-15T14:05:57Z</dcterms:created>
  <dcterms:modified xsi:type="dcterms:W3CDTF">2018-10-15T14:49:34Z</dcterms:modified>
</cp:coreProperties>
</file>