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3" r:id="rId4"/>
    <p:sldId id="262" r:id="rId5"/>
    <p:sldId id="264" r:id="rId6"/>
    <p:sldId id="258" r:id="rId7"/>
    <p:sldId id="267" r:id="rId8"/>
    <p:sldId id="265" r:id="rId9"/>
    <p:sldId id="25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55CD-55DD-4E3A-9AD3-4FBED356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01727-A5FC-4D66-9FC3-6289EAD8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2043A-C938-4744-990B-859D0813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6D54-4F80-4AFC-A141-DFCE6F3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185E5-70A0-41B3-AD87-30C089D0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B4D8-FB11-48F9-A772-DA094082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15FE3-FEBD-4D00-AEBE-17F6DD55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8F7E-9AC3-4F89-88BD-BFD1B53A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8715F-A71E-4560-8FE7-CD9A4D39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6DC6C-B506-453E-A0E5-2E30EB9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B5373-7A75-4EC6-B2DE-902F64168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609920-F737-4029-B6C3-65DE0125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61E5-F235-4E69-AF64-05594D9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3C467-2059-4514-9415-B45037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B96A-E708-40FB-8EF2-47F43FF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0065A-A880-41A3-82FE-106F586A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2607E-1FE5-4DA0-BCCC-CF1481C3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059F9-9CFD-4347-B69B-8B6AC4E6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D716C-91B7-4529-BFDB-8847CB2E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65E4-285D-45CC-9D73-E0F9F6F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743E-7B4E-4812-8F20-885A1F7B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08F32-2246-4B08-A455-0B3D815D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4B5F5-DDAE-4D26-A2FF-0C53C59B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DF30E-6C01-4AC6-A6EE-15B97FDD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00E5-5A1F-43DA-9887-43F90916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2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A159-D283-4511-B70A-FFEE7C04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D69A7-C32D-4B43-8AE2-4E7BCA08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01CDF-03E3-4C5D-B8FC-3017A4D3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378A-518B-4878-BAAC-FFDC2A03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C5385-956B-4379-B59B-54B10A9F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DEEF-C2CF-4B16-AF5D-6E180233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22C1-E570-4476-86C2-BEFCDB68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ABB6A-2D49-4814-9842-E9C28533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DEF3-5E39-4843-8759-08131CCF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DBA14-810F-458E-A435-CC462468E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85087-E40B-4CED-97BA-984968CE4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98ACE-A318-411A-AD32-ECD3AC6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FF160-B700-4142-8A4B-28DA0366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912CDD-AE03-4022-AC26-6C1ED75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D740-0F6F-4350-9404-3D2E20F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6461F-0393-4589-80C9-D135881C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A3B36-4E48-49D7-BE87-60BD8B2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6814F-5939-4ACF-BDB0-3E85F07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949CA-0467-4A92-82A7-4C6F48F8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34247-E857-45B7-B6EC-83010E7E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E82B9-C08A-4F9B-AD5A-C416231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A8181-5EB4-4C2E-8B7B-1E7ABA05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8D155-3F26-44D7-BF0C-3A1D99FC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48A53-4496-46E4-AAFF-1D3F72E0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FAE7F-2B08-43E4-996C-9655C25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89183-86DB-4903-B3BB-EEF33207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38CA4-240D-4EEF-A8BA-C1C5DB7C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61B2F-02B7-4D15-8C61-F7683CF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5C32D-C944-48B8-AF91-93B5BFB3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805DF-A8EB-4BC5-B834-00553B6F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A532C-7A0E-49F5-8C1F-79B71C2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A0AB8-923C-4BEC-BECC-800D951E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E1641-F32F-4958-AD78-2943CF4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8EBE86-E1C3-4628-AF47-30F5CB07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54DC5-C424-45CC-8FDC-3A67F108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867F5-2989-4D13-BED1-CC859E509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DA39-AACA-4A95-B93C-E0560F431820}" type="datetimeFigureOut">
              <a:rPr lang="zh-CN" altLang="en-US" smtClean="0"/>
              <a:pPr/>
              <a:t>2018/10/16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1B98-91C9-4363-9FF6-920647A17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E8B50-E78F-487A-9403-8B3C667E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D34E-E6C0-4EBD-9C40-EA3516FB8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91257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级第一学期第</a:t>
            </a:r>
            <a:r>
              <a:rPr lang="en-US" altLang="zh-CN" dirty="0"/>
              <a:t>1</a:t>
            </a:r>
            <a:r>
              <a:rPr lang="zh-CN" altLang="en-US" dirty="0"/>
              <a:t>次线上赛题解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5008" y="3842239"/>
            <a:ext cx="296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主讲人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CST17017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涂学彬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CST17037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陈锟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521EA17-400A-41E2-BE2F-7F1FD75664D5}"/>
              </a:ext>
            </a:extLst>
          </p:cNvPr>
          <p:cNvGrpSpPr/>
          <p:nvPr/>
        </p:nvGrpSpPr>
        <p:grpSpPr>
          <a:xfrm>
            <a:off x="705524" y="2224238"/>
            <a:ext cx="5390476" cy="2409524"/>
            <a:chOff x="639978" y="640504"/>
            <a:chExt cx="5390476" cy="24095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4DD2A8F-CCDA-45EC-9D7D-2E7B8C193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78" y="640504"/>
              <a:ext cx="5390476" cy="209523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3EC15B-CD4B-4D5E-BD1C-23872F607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550" y="2735742"/>
              <a:ext cx="5192636" cy="314286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A2721D6-0670-4CDD-9047-D15B8267C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19" y="453323"/>
            <a:ext cx="3976120" cy="59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6417F9-693D-460C-A189-66B7778073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460" y="1575924"/>
            <a:ext cx="9105079" cy="37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D576DF-802A-4030-AB5C-8E456C68ED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90" y="546441"/>
            <a:ext cx="6480419" cy="57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D2151D-85F2-462C-B977-06F8BAF36B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511" y="530333"/>
            <a:ext cx="8670719" cy="5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1704"/>
              </p:ext>
            </p:extLst>
          </p:nvPr>
        </p:nvGraphicFramePr>
        <p:xfrm>
          <a:off x="1494692" y="1220826"/>
          <a:ext cx="8546119" cy="177718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9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92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 % a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1242840"/>
                  </a:ext>
                </a:extLst>
              </a:tr>
              <a:tr h="592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ans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20247" y="597877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在 </a:t>
            </a:r>
            <a:r>
              <a:rPr lang="en-US" altLang="zh-CN" b="1" dirty="0"/>
              <a:t>a = 4 </a:t>
            </a:r>
            <a:r>
              <a:rPr lang="zh-CN" altLang="en-US" dirty="0"/>
              <a:t>时，</a:t>
            </a:r>
            <a:r>
              <a:rPr lang="en-US" altLang="zh-CN" dirty="0"/>
              <a:t>b</a:t>
            </a:r>
            <a:r>
              <a:rPr lang="zh-CN" altLang="en-US" dirty="0"/>
              <a:t>取</a:t>
            </a:r>
            <a:r>
              <a:rPr lang="en-US" altLang="zh-CN" dirty="0"/>
              <a:t>1~9</a:t>
            </a:r>
            <a:r>
              <a:rPr lang="zh-CN" altLang="en-US" dirty="0"/>
              <a:t>对应的情况如下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8219" y="3112339"/>
            <a:ext cx="7022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我们不难发现当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% a == 0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</a:t>
            </a:r>
            <a:r>
              <a:rPr lang="en-US" altLang="zh-CN" sz="1600" spc="3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ans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4 – 1 = 3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，由于是以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个为一周期，</a:t>
            </a:r>
            <a:endParaRPr lang="en-US" altLang="zh-CN" sz="1600" spc="3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1600" spc="3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因此推广到其它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% a != 0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的情况下时</a:t>
            </a:r>
            <a:r>
              <a:rPr lang="en-US" altLang="zh-CN" sz="1600" spc="3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ans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b % a - 1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4184F0-A6E1-4972-927F-2AAB5F17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82" y="4064181"/>
            <a:ext cx="4691387" cy="243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4EEA2B-C46E-496A-9AF8-639301B3BE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422" y="933306"/>
            <a:ext cx="9587600" cy="45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52887"/>
              </p:ext>
            </p:extLst>
          </p:nvPr>
        </p:nvGraphicFramePr>
        <p:xfrm>
          <a:off x="1436514" y="447102"/>
          <a:ext cx="8612648" cy="211137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0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3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年份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1983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1984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1985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2044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年份 </a:t>
                      </a:r>
                      <a:r>
                        <a:rPr lang="en-US" altLang="zh-CN" b="0" dirty="0"/>
                        <a:t>% 60 - 3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trike="noStrik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…</a:t>
                      </a:r>
                      <a:endParaRPr lang="zh-CN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38815201"/>
                  </a:ext>
                </a:extLst>
              </a:tr>
              <a:tr h="703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周期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6514" y="3602899"/>
            <a:ext cx="5056650" cy="148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通过计算我们发现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1984 % 60 = 2044 % 60 = 4</a:t>
            </a:r>
          </a:p>
          <a:p>
            <a:pPr algn="just">
              <a:lnSpc>
                <a:spcPts val="2800"/>
              </a:lnSpc>
            </a:pP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那么我们可以推测年份对应的周期为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% 60 - 3</a:t>
            </a:r>
          </a:p>
          <a:p>
            <a:pPr algn="just">
              <a:lnSpc>
                <a:spcPts val="2800"/>
              </a:lnSpc>
            </a:pP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但是如果当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% 60 – 3 == 0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时，周期应为 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</a:p>
          <a:p>
            <a:pPr algn="just">
              <a:lnSpc>
                <a:spcPts val="2800"/>
              </a:lnSpc>
            </a:pP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特别地，注意一下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spc="3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年对应的周期</a:t>
            </a:r>
            <a:endParaRPr lang="en-US" altLang="zh-CN" sz="1600" spc="3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884842-8209-4CCB-9A4C-75DA253B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06" y="2974812"/>
            <a:ext cx="4561918" cy="3128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CCF0C8E9-51E2-4889-A382-5B296E0EC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43" y="2048479"/>
            <a:ext cx="3356558" cy="2761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DDBA60D-FA93-45F0-8461-0C9E62A5E2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644" y="2114714"/>
            <a:ext cx="4057143" cy="2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DD2669-7F0F-4EA8-855F-99C9C1C70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7" y="742949"/>
            <a:ext cx="323863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F78247-7BB7-4CF4-B974-626BC9381E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550" y="488516"/>
            <a:ext cx="9273504" cy="53846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120" y="90316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如何把一个数字中的某几个数字提取出来？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154" y="169691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这里我们假设</a:t>
            </a:r>
            <a:r>
              <a:rPr lang="en-US" altLang="zh-CN" dirty="0"/>
              <a:t>n=12345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27548" y="2372619"/>
          <a:ext cx="8175875" cy="16015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0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n/10000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n%/1000%10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n/100%10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n/10%10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n%10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732" y="4484076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如果我们要把</a:t>
            </a:r>
            <a:r>
              <a:rPr lang="en-US" altLang="zh-CN" dirty="0"/>
              <a:t>23</a:t>
            </a:r>
            <a:r>
              <a:rPr lang="zh-CN" altLang="en-US" dirty="0"/>
              <a:t>提取出来，那么</a:t>
            </a:r>
            <a:r>
              <a:rPr lang="en-US" altLang="zh-CN" dirty="0"/>
              <a:t>23= </a:t>
            </a:r>
            <a:r>
              <a:rPr lang="en-US" altLang="zh-CN" dirty="0">
                <a:solidFill>
                  <a:srgbClr val="FF0000"/>
                </a:solidFill>
              </a:rPr>
              <a:t>n%/1000%10</a:t>
            </a:r>
            <a:r>
              <a:rPr lang="en-US" altLang="zh-CN" dirty="0"/>
              <a:t>*10+ </a:t>
            </a:r>
            <a:r>
              <a:rPr lang="en-US" altLang="zh-CN" dirty="0">
                <a:solidFill>
                  <a:srgbClr val="FF0000"/>
                </a:solidFill>
              </a:rPr>
              <a:t>n/100%10</a:t>
            </a:r>
            <a:r>
              <a:rPr lang="en-US" altLang="zh-CN" dirty="0"/>
              <a:t>*1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097215" y="3815862"/>
            <a:ext cx="2039816" cy="5715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22731" y="3798277"/>
            <a:ext cx="2233246" cy="59787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AE8E63-97A6-4CAF-AD55-2618FE9D8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3" y="0"/>
            <a:ext cx="5270072" cy="51484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7E85B-B84A-485A-9BAE-94CEB58DA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72" y="5233269"/>
            <a:ext cx="5431265" cy="16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259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微软雅黑 Light</vt:lpstr>
      <vt:lpstr>Arial</vt:lpstr>
      <vt:lpstr>Office 主题​​</vt:lpstr>
      <vt:lpstr>2018级第一学期第1次线上赛题解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K</dc:creator>
  <cp:lastModifiedBy>C K</cp:lastModifiedBy>
  <cp:revision>15</cp:revision>
  <dcterms:created xsi:type="dcterms:W3CDTF">2018-10-15T14:05:57Z</dcterms:created>
  <dcterms:modified xsi:type="dcterms:W3CDTF">2018-10-16T04:34:27Z</dcterms:modified>
</cp:coreProperties>
</file>