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/>
    <p:restoredTop sz="94679"/>
  </p:normalViewPr>
  <p:slideViewPr>
    <p:cSldViewPr snapToGrid="0">
      <p:cViewPr>
        <p:scale>
          <a:sx n="118" d="100"/>
          <a:sy n="118" d="100"/>
        </p:scale>
        <p:origin x="-20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19BD-4D03-4475-FC6C-EC5D0D157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54369-3A85-6094-A9ED-E5136C925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8DD0-9294-F426-F3F1-AD859317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1343-F318-3EDE-0CE5-3966BE05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BA1F-9E87-5D77-858C-C0C8D154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D624-8F22-0083-1F11-682E10B9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4AD9B-C38A-075D-662B-839E381A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5ACE-6DCA-C382-A4B0-C66D25F1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04D0-845B-CADE-E3BB-21FE14AD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D407-A0A1-72E6-732D-5699CA5D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BC67A-E122-3B82-C5CF-82C466A97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8B6D-737A-E4F2-60D4-677F36460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775-81F2-0A9A-4709-1264CAE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71D2-AA30-18E3-EDFD-0B4B29BF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0E94-7927-7C2A-3999-7553E571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BA5D-CD95-A2D3-8EDC-22E81AEA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6E2A-39EF-E237-8387-E2325D77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D93F-EE50-CE61-364E-CCC1BAA3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7EAF-316E-9663-6DF4-DD91F137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41EA-B6D0-B87C-D202-B723CBA2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5663-5605-54DE-3617-617D5230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D571-23A2-48F4-DD7C-A769CD1E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E0D-D7CB-C22F-256C-B246B6FB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3FCD-CF72-879F-3202-B27F560E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8F3F-A1B3-5AE6-12BD-8E5BE5D7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227F-E867-82F7-88AB-8C85F610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5C05-4A5A-3025-405A-0B3BBC3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2002-3968-F56C-5E2D-06E1E222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0BFDE-8122-06AF-6A9E-84B16AC3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4568-0F63-D663-7C1E-789FC6CA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D3F7F-BFA3-65EE-2FA3-CD00116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2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BF30-AEAC-0F67-9E3A-0211734A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CB4E-41D2-D255-3B23-CCEFA4A2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1BF5-A4C4-AD28-410A-42A0C819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48F0-0992-D18A-9D60-527139D62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B439E-6298-3904-C732-9C5B8DF4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668D1-1658-B525-49A8-7DFD8360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FE53-B97D-A3B4-DCF8-988D143D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98DA5-ADB5-116B-3587-0801535A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FC3-8796-00F9-74A9-EA231597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9E240-7BE8-50FA-3097-97C9E865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A16A9-2D13-E83A-E760-21FE252A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3B102-650F-7394-D258-38771D7F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D581C-FDA4-CC69-F50C-B7D8B3E9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30A82-F7E3-99AE-B22C-2DAD0215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9487D-AF2F-BA94-3F7B-B32F3DEA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4F42-525D-AF55-87DE-EC2DEF37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AFF1-5ABA-D06F-6A73-54C069C1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EC57C-1B5D-45E8-9CC9-8287E4103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3F59-10D1-3F82-65E3-64D9DE3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3C23-7D58-2572-FAC4-BC153CA4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0D87-AD5D-F1ED-68A2-15FBB25F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FB42-C543-1862-9E97-C8265D78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E36A5-62E5-F8BD-AF25-FC0794AC1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370FF-F070-4A47-C8BD-CA5381E4D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714D-B9C9-EA68-F442-6BD0E87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EDB1-EC2F-C5A2-7183-073745B6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9CB07-778F-8FC9-2E96-27A0A8F8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0EDFC-98D6-4789-9627-E5ADD4C1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A7F4-149A-B730-8F5B-15B1C7CF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98CF-11B4-F08F-BFD2-4ECE5096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9B27-6770-5746-AC4A-EB13C62EA1B0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C26F-386A-F148-DDBF-0127A875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00F4-B74F-60CB-3EA4-F9A3F9110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68B0-5A7B-5746-86D7-91EAD8444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D1BC753-8CF3-E5F7-0679-3B1A5EF7E0A5}"/>
              </a:ext>
            </a:extLst>
          </p:cNvPr>
          <p:cNvGrpSpPr/>
          <p:nvPr/>
        </p:nvGrpSpPr>
        <p:grpSpPr>
          <a:xfrm>
            <a:off x="1658508" y="1338469"/>
            <a:ext cx="7772400" cy="4857750"/>
            <a:chOff x="1658508" y="1338469"/>
            <a:chExt cx="7772400" cy="4857750"/>
          </a:xfrm>
        </p:grpSpPr>
        <p:pic>
          <p:nvPicPr>
            <p:cNvPr id="14" name="Picture 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A6252AB-A736-4C82-671E-3E4B932EB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508" y="1338469"/>
              <a:ext cx="7772400" cy="4857750"/>
            </a:xfrm>
            <a:prstGeom prst="rect">
              <a:avLst/>
            </a:prstGeom>
          </p:spPr>
        </p:pic>
        <p:pic>
          <p:nvPicPr>
            <p:cNvPr id="6" name="Picture 5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2F42FD81-4E40-B888-B02A-5B54DA3B3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207" t="22549" r="71007" b="58024"/>
            <a:stretch/>
          </p:blipFill>
          <p:spPr>
            <a:xfrm>
              <a:off x="4338760" y="2459304"/>
              <a:ext cx="2411896" cy="9696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C84FC-D1C8-AFEA-F459-EAEA6C0DB4EE}"/>
                </a:ext>
              </a:extLst>
            </p:cNvPr>
            <p:cNvSpPr txBox="1"/>
            <p:nvPr/>
          </p:nvSpPr>
          <p:spPr>
            <a:xfrm>
              <a:off x="4100221" y="2590209"/>
              <a:ext cx="3074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TYPES OF PIE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47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84F34DA-777A-4CDF-2755-C300D326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0125"/>
            <a:ext cx="7772400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1B93B-F3FA-EAC5-AE35-BE7AF939BF56}"/>
              </a:ext>
            </a:extLst>
          </p:cNvPr>
          <p:cNvSpPr txBox="1"/>
          <p:nvPr/>
        </p:nvSpPr>
        <p:spPr>
          <a:xfrm>
            <a:off x="2766753" y="3740727"/>
            <a:ext cx="721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5. After pressing the Enter key, there will be a time delay. </a:t>
            </a:r>
          </a:p>
          <a:p>
            <a:r>
              <a:rPr lang="en-US" dirty="0">
                <a:solidFill>
                  <a:schemeClr val="accent6"/>
                </a:solidFill>
              </a:rPr>
              <a:t>During this delay, you will not be able to recall any words or score points. Stay focused and wait for the next category.</a:t>
            </a:r>
          </a:p>
        </p:txBody>
      </p:sp>
    </p:spTree>
    <p:extLst>
      <p:ext uri="{BB962C8B-B14F-4D97-AF65-F5344CB8AC3E}">
        <p14:creationId xmlns:p14="http://schemas.microsoft.com/office/powerpoint/2010/main" val="41738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3B0AB65-040D-7004-5B75-94DF6BA4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1129"/>
            <a:ext cx="7768742" cy="485546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2A2AE7-0AF2-71B1-E11C-893DCDCBF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81" b="55932"/>
          <a:stretch/>
        </p:blipFill>
        <p:spPr>
          <a:xfrm>
            <a:off x="2209800" y="2561493"/>
            <a:ext cx="7772400" cy="867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BE6D4-4E3C-DE55-927A-641215353D68}"/>
              </a:ext>
            </a:extLst>
          </p:cNvPr>
          <p:cNvSpPr txBox="1"/>
          <p:nvPr/>
        </p:nvSpPr>
        <p:spPr>
          <a:xfrm>
            <a:off x="1068051" y="2398621"/>
            <a:ext cx="502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6. When the delay ends, a new category will appear.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EB1C8-4A39-F976-B105-E7FE241D18F8}"/>
              </a:ext>
            </a:extLst>
          </p:cNvPr>
          <p:cNvSpPr txBox="1"/>
          <p:nvPr/>
        </p:nvSpPr>
        <p:spPr>
          <a:xfrm>
            <a:off x="2020935" y="4534698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8. Your goal is to recall as many as words possible in total during the 30 minutes.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E8270-E453-CCF0-04CF-CB86C7545465}"/>
              </a:ext>
            </a:extLst>
          </p:cNvPr>
          <p:cNvSpPr txBox="1"/>
          <p:nvPr/>
        </p:nvSpPr>
        <p:spPr>
          <a:xfrm>
            <a:off x="4947924" y="1904612"/>
            <a:ext cx="579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7. You can see the total words that you recalled in real time.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D6670-06CC-4AEB-9F78-ABE97520563B}"/>
              </a:ext>
            </a:extLst>
          </p:cNvPr>
          <p:cNvSpPr/>
          <p:nvPr/>
        </p:nvSpPr>
        <p:spPr>
          <a:xfrm>
            <a:off x="8695113" y="1617063"/>
            <a:ext cx="1064029" cy="2069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0788446-E9C5-61E2-0FF0-6B98D5F68D06}"/>
              </a:ext>
            </a:extLst>
          </p:cNvPr>
          <p:cNvSpPr/>
          <p:nvPr/>
        </p:nvSpPr>
        <p:spPr>
          <a:xfrm rot="14440526">
            <a:off x="8392586" y="1687401"/>
            <a:ext cx="166254" cy="28754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FAE65-5DD7-5647-5C01-CDAD00615B2F}"/>
              </a:ext>
            </a:extLst>
          </p:cNvPr>
          <p:cNvSpPr txBox="1"/>
          <p:nvPr/>
        </p:nvSpPr>
        <p:spPr>
          <a:xfrm>
            <a:off x="2582793" y="5011079"/>
            <a:ext cx="702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9. Type the word “</a:t>
            </a:r>
            <a:r>
              <a:rPr lang="en-US" dirty="0" err="1">
                <a:solidFill>
                  <a:schemeClr val="accent6"/>
                </a:solidFill>
              </a:rPr>
              <a:t>xwx</a:t>
            </a:r>
            <a:r>
              <a:rPr lang="en-US" dirty="0">
                <a:solidFill>
                  <a:schemeClr val="accent6"/>
                </a:solidFill>
              </a:rPr>
              <a:t>” as the code in next page to begin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35071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7AA4A779-B4B7-834B-3D89-E4D6D0D3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69" y="1000125"/>
            <a:ext cx="7772400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68A66-5435-9887-42D4-952CACD6DEC2}"/>
              </a:ext>
            </a:extLst>
          </p:cNvPr>
          <p:cNvSpPr txBox="1"/>
          <p:nvPr/>
        </p:nvSpPr>
        <p:spPr>
          <a:xfrm>
            <a:off x="774150" y="1000125"/>
            <a:ext cx="72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The practice trial is designed to help you familiarize yourself with the task. </a:t>
            </a:r>
          </a:p>
          <a:p>
            <a:r>
              <a:rPr lang="en-US" dirty="0">
                <a:solidFill>
                  <a:schemeClr val="accent6"/>
                </a:solidFill>
              </a:rPr>
              <a:t>The time and total scores from this practice will not be recorded. </a:t>
            </a:r>
          </a:p>
          <a:p>
            <a:r>
              <a:rPr lang="en-US" dirty="0">
                <a:solidFill>
                  <a:schemeClr val="accent6"/>
                </a:solidFill>
              </a:rPr>
              <a:t>However, you can view your scores for this practice session.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483B1-7281-1706-7086-54B8F962EA69}"/>
              </a:ext>
            </a:extLst>
          </p:cNvPr>
          <p:cNvSpPr/>
          <p:nvPr/>
        </p:nvSpPr>
        <p:spPr>
          <a:xfrm>
            <a:off x="8179724" y="847898"/>
            <a:ext cx="1745672" cy="10755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BC667-0AD0-7561-37D8-BF12008AFF69}"/>
              </a:ext>
            </a:extLst>
          </p:cNvPr>
          <p:cNvSpPr txBox="1"/>
          <p:nvPr/>
        </p:nvSpPr>
        <p:spPr>
          <a:xfrm>
            <a:off x="2638011" y="4611380"/>
            <a:ext cx="8966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Please begin recalling IMMEDIATELY when you see the category coming up. </a:t>
            </a:r>
          </a:p>
          <a:p>
            <a:r>
              <a:rPr lang="en-US" dirty="0">
                <a:solidFill>
                  <a:schemeClr val="accent6"/>
                </a:solidFill>
              </a:rPr>
              <a:t>Keep going until you can no longer think of any additional words or are ready to move on.</a:t>
            </a:r>
          </a:p>
        </p:txBody>
      </p:sp>
    </p:spTree>
    <p:extLst>
      <p:ext uri="{BB962C8B-B14F-4D97-AF65-F5344CB8AC3E}">
        <p14:creationId xmlns:p14="http://schemas.microsoft.com/office/powerpoint/2010/main" val="18751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809752D-55CA-0C04-E75D-F883EE967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37" t="57976" r="47264" b="33110"/>
          <a:stretch/>
        </p:blipFill>
        <p:spPr>
          <a:xfrm>
            <a:off x="7234917" y="2763140"/>
            <a:ext cx="304303" cy="302795"/>
          </a:xfrm>
          <a:prstGeom prst="rect">
            <a:avLst/>
          </a:prstGeom>
        </p:spPr>
      </p:pic>
      <p:pic>
        <p:nvPicPr>
          <p:cNvPr id="5" name="Picture 4" descr="A screen shot of a video&#10;&#10;Description automatically generated">
            <a:extLst>
              <a:ext uri="{FF2B5EF4-FFF2-40B4-BE49-F238E27FC236}">
                <a16:creationId xmlns:a16="http://schemas.microsoft.com/office/drawing/2014/main" id="{A43CEF5F-4EA7-5E09-8596-21E39CE1F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88" t="57991" r="47350" b="33270"/>
          <a:stretch/>
        </p:blipFill>
        <p:spPr>
          <a:xfrm>
            <a:off x="6096000" y="2771801"/>
            <a:ext cx="314652" cy="314652"/>
          </a:xfrm>
          <a:prstGeom prst="ellipse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7B1307DD-0118-94D5-E941-60EB01CFC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49" t="58844" r="48064" b="35798"/>
          <a:stretch/>
        </p:blipFill>
        <p:spPr>
          <a:xfrm>
            <a:off x="5035937" y="2761881"/>
            <a:ext cx="337997" cy="291306"/>
          </a:xfrm>
          <a:prstGeom prst="triangle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16EE72-8544-1580-6BC0-DFFB77D62F17}"/>
              </a:ext>
            </a:extLst>
          </p:cNvPr>
          <p:cNvSpPr txBox="1"/>
          <p:nvPr/>
        </p:nvSpPr>
        <p:spPr>
          <a:xfrm>
            <a:off x="4546432" y="276594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439F0-3FB5-D896-B220-1983A33C4729}"/>
              </a:ext>
            </a:extLst>
          </p:cNvPr>
          <p:cNvSpPr txBox="1"/>
          <p:nvPr/>
        </p:nvSpPr>
        <p:spPr>
          <a:xfrm>
            <a:off x="5373934" y="276594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  V 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AA1A4-3220-0B3F-EE49-5E80A87FDCC0}"/>
              </a:ext>
            </a:extLst>
          </p:cNvPr>
          <p:cNvSpPr txBox="1"/>
          <p:nvPr/>
        </p:nvSpPr>
        <p:spPr>
          <a:xfrm>
            <a:off x="6410652" y="276188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  M = </a:t>
            </a:r>
          </a:p>
        </p:txBody>
      </p:sp>
      <p:pic>
        <p:nvPicPr>
          <p:cNvPr id="19" name="Picture 18" descr="A blue circle with black lines&#10;&#10;Description automatically generated">
            <a:extLst>
              <a:ext uri="{FF2B5EF4-FFF2-40B4-BE49-F238E27FC236}">
                <a16:creationId xmlns:a16="http://schemas.microsoft.com/office/drawing/2014/main" id="{8B1E70E4-2FFE-8EEB-C1AA-E2A4DE236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8" t="21051" r="3217" b="14324"/>
          <a:stretch/>
        </p:blipFill>
        <p:spPr>
          <a:xfrm>
            <a:off x="4707924" y="4363306"/>
            <a:ext cx="311390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188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Maoxin Xia</dc:creator>
  <cp:lastModifiedBy>Maoxin Xia</cp:lastModifiedBy>
  <cp:revision>4</cp:revision>
  <dcterms:created xsi:type="dcterms:W3CDTF">2024-08-06T07:31:10Z</dcterms:created>
  <dcterms:modified xsi:type="dcterms:W3CDTF">2024-08-30T10:52:19Z</dcterms:modified>
</cp:coreProperties>
</file>