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1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2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23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08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3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32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61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89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61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2">
              <a:lumMod val="60000"/>
              <a:lumOff val="4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96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8293EC-46CF-4CE4-925A-49BECCDC9E92}" type="datetimeFigureOut">
              <a:rPr lang="zh-TW" altLang="en-US" smtClean="0"/>
              <a:t>2022/3/8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5284FD14-7103-464A-9668-85B398CD7C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2711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ware.intel.com/zh-cn/blogs/2013/09/03/css-keyframe-animation" TargetMode="External"/><Relationship Id="rId2" Type="http://schemas.openxmlformats.org/officeDocument/2006/relationships/hyperlink" Target="http://blog.yam.com/hanasan/article/535231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CSS</a:t>
            </a:r>
            <a:r>
              <a:rPr lang="zh-TW" altLang="en-US" sz="4800" dirty="0" smtClean="0"/>
              <a:t>動畫效果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36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</a:t>
            </a:r>
            <a:r>
              <a:rPr lang="zh-TW" altLang="en-US" dirty="0"/>
              <a:t>→</a:t>
            </a:r>
            <a:r>
              <a:rPr lang="en-US" altLang="zh-TW" dirty="0" smtClean="0"/>
              <a:t>to</a:t>
            </a:r>
            <a:r>
              <a:rPr lang="en-US" altLang="zh-TW" dirty="0"/>
              <a:t>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其實意思與</a:t>
            </a:r>
            <a:r>
              <a:rPr lang="en-US" altLang="zh-TW" dirty="0"/>
              <a:t>0%</a:t>
            </a:r>
            <a:r>
              <a:rPr lang="zh-TW" altLang="en-US" dirty="0"/>
              <a:t>和</a:t>
            </a:r>
            <a:r>
              <a:rPr lang="en-US" altLang="zh-TW" dirty="0"/>
              <a:t>100%</a:t>
            </a:r>
            <a:r>
              <a:rPr lang="zh-TW" altLang="en-US" dirty="0" smtClean="0"/>
              <a:t>一樣</a:t>
            </a:r>
            <a:endParaRPr lang="en-US" altLang="zh-TW" dirty="0" smtClean="0"/>
          </a:p>
          <a:p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en-US" altLang="zh-TW" dirty="0"/>
              <a:t> </a:t>
            </a:r>
            <a:r>
              <a:rPr lang="en-US" altLang="zh-TW" dirty="0" err="1"/>
              <a:t>myAnimationFromTo</a:t>
            </a:r>
            <a:r>
              <a:rPr lang="en-US" altLang="zh-TW" dirty="0"/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from { margin-top: 20px; color: yellow;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to { margin-top: 80px; color: blue;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/>
          </a:p>
          <a:p>
            <a:r>
              <a:rPr lang="zh-TW" altLang="en-US" dirty="0"/>
              <a:t>建立好</a:t>
            </a:r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zh-TW" altLang="en-US" dirty="0"/>
              <a:t>動畫內容後，</a:t>
            </a:r>
            <a:br>
              <a:rPr lang="zh-TW" altLang="en-US" dirty="0"/>
            </a:br>
            <a:r>
              <a:rPr lang="zh-TW" altLang="en-US" dirty="0"/>
              <a:t>接著就要在欲放置該動畫的</a:t>
            </a:r>
            <a:r>
              <a:rPr lang="en-US" altLang="zh-TW" dirty="0"/>
              <a:t>CSS</a:t>
            </a:r>
            <a:r>
              <a:rPr lang="zh-TW" altLang="en-US" dirty="0"/>
              <a:t>樣式表內加入</a:t>
            </a:r>
            <a:r>
              <a:rPr lang="en-US" altLang="zh-TW" dirty="0"/>
              <a:t>animation</a:t>
            </a:r>
            <a:r>
              <a:rPr lang="zh-TW" altLang="en-US" dirty="0"/>
              <a:t>屬性。</a:t>
            </a:r>
          </a:p>
        </p:txBody>
      </p:sp>
    </p:spTree>
    <p:extLst>
      <p:ext uri="{BB962C8B-B14F-4D97-AF65-F5344CB8AC3E}">
        <p14:creationId xmlns:p14="http://schemas.microsoft.com/office/powerpoint/2010/main" val="392800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C000"/>
                </a:solidFill>
              </a:rPr>
              <a:t>animation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23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Animation</a:t>
            </a:r>
            <a:r>
              <a:rPr lang="zh-TW" altLang="en-US" b="1" dirty="0" smtClean="0"/>
              <a:t>屬性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animation: name duration timing-function delay iteration-count direction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/>
              <a:t>animation-name: </a:t>
            </a:r>
            <a:r>
              <a:rPr lang="zh-TW" altLang="en-US" dirty="0"/>
              <a:t>動畫名稱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animation-duration</a:t>
            </a:r>
            <a:r>
              <a:rPr lang="en-US" altLang="zh-TW" dirty="0"/>
              <a:t>: </a:t>
            </a:r>
            <a:r>
              <a:rPr lang="zh-TW" altLang="en-US" dirty="0"/>
              <a:t>動畫作用時間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animation-timing-function</a:t>
            </a:r>
            <a:r>
              <a:rPr lang="en-US" altLang="zh-TW" dirty="0"/>
              <a:t>: </a:t>
            </a:r>
            <a:r>
              <a:rPr lang="zh-TW" altLang="en-US" dirty="0"/>
              <a:t>動畫補間時運用的計算公式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animation-delay</a:t>
            </a:r>
            <a:r>
              <a:rPr lang="en-US" altLang="zh-TW" dirty="0"/>
              <a:t>: </a:t>
            </a:r>
            <a:r>
              <a:rPr lang="zh-TW" altLang="en-US" dirty="0"/>
              <a:t>動畫需間隔多久後才開始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animation-iteration-count</a:t>
            </a:r>
            <a:r>
              <a:rPr lang="en-US" altLang="zh-TW" dirty="0"/>
              <a:t>: </a:t>
            </a:r>
            <a:r>
              <a:rPr lang="zh-TW" altLang="en-US" dirty="0"/>
              <a:t>動畫作用次數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r>
              <a:rPr lang="en-US" altLang="zh-TW" dirty="0" smtClean="0"/>
              <a:t>animation-direction</a:t>
            </a:r>
            <a:r>
              <a:rPr lang="en-US" altLang="zh-TW" dirty="0"/>
              <a:t>: </a:t>
            </a:r>
            <a:r>
              <a:rPr lang="zh-TW" altLang="en-US" dirty="0"/>
              <a:t>動畫作用的方向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68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animation-name</a:t>
            </a:r>
            <a:r>
              <a:rPr lang="zh-TW" altLang="en-US" dirty="0" smtClean="0"/>
              <a:t>、</a:t>
            </a:r>
            <a:r>
              <a:rPr lang="en-US" altLang="zh-TW" dirty="0"/>
              <a:t> animation-duration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animation-name</a:t>
            </a:r>
            <a:r>
              <a:rPr lang="zh-TW" altLang="en-US" dirty="0"/>
              <a:t>指的就是上面定義的</a:t>
            </a:r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zh-TW" altLang="en-US" dirty="0"/>
              <a:t>的名稱，找到你想</a:t>
            </a:r>
            <a:r>
              <a:rPr lang="zh-TW" altLang="en-US" dirty="0" smtClean="0"/>
              <a:t>用的</a:t>
            </a:r>
            <a:r>
              <a:rPr lang="en-US" altLang="zh-TW" dirty="0" smtClean="0"/>
              <a:t>@</a:t>
            </a:r>
            <a:r>
              <a:rPr lang="en-US" altLang="zh-TW" dirty="0" err="1"/>
              <a:t>keyframes</a:t>
            </a:r>
            <a:r>
              <a:rPr lang="zh-TW" altLang="en-US" dirty="0"/>
              <a:t>的名稱，填上去即可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/>
              <a:t>接著可以從</a:t>
            </a:r>
            <a:r>
              <a:rPr lang="en-US" altLang="zh-TW" dirty="0"/>
              <a:t>animation-duration</a:t>
            </a:r>
            <a:r>
              <a:rPr lang="zh-TW" altLang="en-US" dirty="0"/>
              <a:t>去指定其動畫時間，這也是為什麼上面定義</a:t>
            </a:r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zh-TW" altLang="en-US" dirty="0"/>
              <a:t>不是使用時間</a:t>
            </a:r>
            <a:r>
              <a:rPr lang="zh-TW" altLang="en-US" dirty="0" smtClean="0"/>
              <a:t>，而是</a:t>
            </a:r>
            <a:r>
              <a:rPr lang="zh-TW" altLang="en-US" dirty="0"/>
              <a:t>使用</a:t>
            </a:r>
            <a:r>
              <a:rPr lang="en-US" altLang="zh-TW" dirty="0"/>
              <a:t>%</a:t>
            </a:r>
            <a:r>
              <a:rPr lang="zh-TW" altLang="en-US" dirty="0"/>
              <a:t>，這可以讓同一個動畫重複使用，並且不一定要執行相同的時間。</a:t>
            </a:r>
            <a:endParaRPr lang="en-US" altLang="zh-TW" dirty="0" smtClean="0"/>
          </a:p>
          <a:p>
            <a:endParaRPr lang="en-US" altLang="zh-TW" dirty="0"/>
          </a:p>
          <a:p>
            <a:pPr marL="6858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37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animation-timing-function</a:t>
            </a:r>
            <a:r>
              <a:rPr lang="zh-TW" altLang="en-US" sz="2800" dirty="0" smtClean="0"/>
              <a:t>、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animation-iteration-count</a:t>
            </a:r>
            <a:r>
              <a:rPr lang="zh-TW" altLang="en-US" sz="2800" dirty="0" smtClean="0"/>
              <a:t>、</a:t>
            </a:r>
            <a:r>
              <a:rPr lang="en-US" altLang="zh-TW" sz="2800" dirty="0"/>
              <a:t> animation-direction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timing-function</a:t>
            </a:r>
            <a:r>
              <a:rPr lang="zh-TW" altLang="en-US" dirty="0"/>
              <a:t>有</a:t>
            </a:r>
            <a:r>
              <a:rPr lang="en-US" altLang="zh-TW" dirty="0"/>
              <a:t>linear</a:t>
            </a:r>
            <a:r>
              <a:rPr lang="zh-TW" altLang="en-US" dirty="0"/>
              <a:t>、</a:t>
            </a:r>
            <a:r>
              <a:rPr lang="en-US" altLang="zh-TW" dirty="0"/>
              <a:t>ease</a:t>
            </a:r>
            <a:r>
              <a:rPr lang="zh-TW" altLang="en-US" dirty="0"/>
              <a:t>、</a:t>
            </a:r>
            <a:r>
              <a:rPr lang="en-US" altLang="zh-TW" dirty="0"/>
              <a:t>ease-in</a:t>
            </a:r>
            <a:r>
              <a:rPr lang="zh-TW" altLang="en-US" dirty="0"/>
              <a:t>、</a:t>
            </a:r>
            <a:r>
              <a:rPr lang="en-US" altLang="zh-TW" dirty="0"/>
              <a:t>ease-out</a:t>
            </a:r>
            <a:r>
              <a:rPr lang="zh-TW" altLang="en-US" dirty="0"/>
              <a:t>、</a:t>
            </a:r>
            <a:r>
              <a:rPr lang="en-US" altLang="zh-TW" dirty="0"/>
              <a:t>ease-in-out</a:t>
            </a:r>
            <a:r>
              <a:rPr lang="zh-TW" altLang="en-US" dirty="0"/>
              <a:t>可以</a:t>
            </a:r>
            <a:r>
              <a:rPr lang="zh-TW" altLang="en-US" dirty="0" smtClean="0"/>
              <a:t>用。</a:t>
            </a:r>
            <a:endParaRPr lang="en-US" altLang="zh-TW" dirty="0" smtClean="0"/>
          </a:p>
          <a:p>
            <a:r>
              <a:rPr lang="zh-TW" altLang="en-US" dirty="0"/>
              <a:t>至於</a:t>
            </a:r>
            <a:r>
              <a:rPr lang="en-US" altLang="zh-TW" dirty="0"/>
              <a:t>iteration-count</a:t>
            </a:r>
            <a:r>
              <a:rPr lang="zh-TW" altLang="en-US" dirty="0"/>
              <a:t>如果要無限多次可用</a:t>
            </a:r>
            <a:r>
              <a:rPr lang="en-US" altLang="zh-TW" dirty="0"/>
              <a:t>infinite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最後動畫作用的方向指的是動作作用的時候可以是</a:t>
            </a:r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zh-TW" altLang="en-US" dirty="0"/>
              <a:t>相反的方向</a:t>
            </a:r>
            <a:r>
              <a:rPr lang="en-US" altLang="zh-TW" dirty="0"/>
              <a:t>(to-&gt;from</a:t>
            </a:r>
            <a:r>
              <a:rPr lang="zh-TW" altLang="en-US" dirty="0"/>
              <a:t>、</a:t>
            </a:r>
            <a:r>
              <a:rPr lang="en-US" altLang="zh-TW" dirty="0"/>
              <a:t>100%-&gt;0%)(reverse)</a:t>
            </a:r>
            <a:r>
              <a:rPr lang="zh-TW" altLang="en-US" dirty="0"/>
              <a:t>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或是作用完後又回頭</a:t>
            </a:r>
            <a:r>
              <a:rPr lang="en-US" altLang="zh-TW" dirty="0"/>
              <a:t>(alternate)</a:t>
            </a:r>
            <a:r>
              <a:rPr lang="zh-TW" altLang="en-US" dirty="0"/>
              <a:t>、或是先相反再變正常順序</a:t>
            </a:r>
            <a:r>
              <a:rPr lang="en-US" altLang="zh-TW" dirty="0"/>
              <a:t>(alternate-reverse)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698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3" y="1124744"/>
            <a:ext cx="6192688" cy="496855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en-US" altLang="zh-TW" dirty="0"/>
              <a:t> </a:t>
            </a:r>
            <a:r>
              <a:rPr lang="en-US" altLang="zh-TW" dirty="0" err="1"/>
              <a:t>myAnimation</a:t>
            </a:r>
            <a:r>
              <a:rPr lang="en-US" altLang="zh-TW" dirty="0"/>
              <a:t> { </a:t>
            </a:r>
            <a:endParaRPr lang="en-US" altLang="zh-TW" dirty="0" smtClean="0"/>
          </a:p>
          <a:p>
            <a:r>
              <a:rPr lang="en-US" altLang="zh-TW" dirty="0" smtClean="0"/>
              <a:t>0</a:t>
            </a:r>
            <a:r>
              <a:rPr lang="en-US" altLang="zh-TW" dirty="0"/>
              <a:t>% { margin-top: 0px; background-color: yellow;} </a:t>
            </a:r>
            <a:endParaRPr lang="en-US" altLang="zh-TW" dirty="0" smtClean="0"/>
          </a:p>
          <a:p>
            <a:r>
              <a:rPr lang="en-US" altLang="zh-TW" dirty="0" smtClean="0"/>
              <a:t>50</a:t>
            </a:r>
            <a:r>
              <a:rPr lang="en-US" altLang="zh-TW" dirty="0"/>
              <a:t>% { margin-top: 50px; background-color: red; } </a:t>
            </a:r>
            <a:endParaRPr lang="en-US" altLang="zh-TW" dirty="0" smtClean="0"/>
          </a:p>
          <a:p>
            <a:r>
              <a:rPr lang="en-US" altLang="zh-TW" dirty="0" smtClean="0"/>
              <a:t>100</a:t>
            </a:r>
            <a:r>
              <a:rPr lang="en-US" altLang="zh-TW" dirty="0"/>
              <a:t>% { margin-top: 100px; background-color: blue; } } </a:t>
            </a:r>
            <a:endParaRPr lang="en-US" altLang="zh-TW" dirty="0" smtClean="0"/>
          </a:p>
          <a:p>
            <a:r>
              <a:rPr lang="en-US" altLang="zh-TW" dirty="0" smtClean="0"/>
              <a:t>@-</a:t>
            </a:r>
            <a:r>
              <a:rPr lang="en-US" altLang="zh-TW" dirty="0" err="1"/>
              <a:t>webkit-keyframes</a:t>
            </a:r>
            <a:r>
              <a:rPr lang="en-US" altLang="zh-TW" dirty="0"/>
              <a:t> </a:t>
            </a:r>
            <a:r>
              <a:rPr lang="en-US" altLang="zh-TW" dirty="0" err="1"/>
              <a:t>myAnimation</a:t>
            </a:r>
            <a:r>
              <a:rPr lang="en-US" altLang="zh-TW" dirty="0"/>
              <a:t> { </a:t>
            </a:r>
            <a:endParaRPr lang="en-US" altLang="zh-TW" dirty="0" smtClean="0"/>
          </a:p>
          <a:p>
            <a:r>
              <a:rPr lang="en-US" altLang="zh-TW" dirty="0" smtClean="0"/>
              <a:t>0</a:t>
            </a:r>
            <a:r>
              <a:rPr lang="en-US" altLang="zh-TW" dirty="0"/>
              <a:t>% { margin-top: 0px; background-color: yellow;} </a:t>
            </a:r>
            <a:endParaRPr lang="en-US" altLang="zh-TW" dirty="0" smtClean="0"/>
          </a:p>
          <a:p>
            <a:r>
              <a:rPr lang="en-US" altLang="zh-TW" dirty="0" smtClean="0"/>
              <a:t>50</a:t>
            </a:r>
            <a:r>
              <a:rPr lang="en-US" altLang="zh-TW" dirty="0"/>
              <a:t>% { margin-top: 50px; background-color: red; } </a:t>
            </a:r>
            <a:endParaRPr lang="en-US" altLang="zh-TW" dirty="0" smtClean="0"/>
          </a:p>
          <a:p>
            <a:r>
              <a:rPr lang="en-US" altLang="zh-TW" dirty="0" smtClean="0"/>
              <a:t>100</a:t>
            </a:r>
            <a:r>
              <a:rPr lang="en-US" altLang="zh-TW" dirty="0"/>
              <a:t>% { margin-top: 100px; background-color: blue; } } </a:t>
            </a:r>
            <a:endParaRPr lang="en-US" altLang="zh-TW" dirty="0" smtClean="0"/>
          </a:p>
          <a:p>
            <a:r>
              <a:rPr lang="en-US" altLang="zh-TW" dirty="0" smtClean="0"/>
              <a:t>div</a:t>
            </a:r>
            <a:r>
              <a:rPr lang="en-US" altLang="zh-TW" dirty="0"/>
              <a:t>{ </a:t>
            </a:r>
            <a:endParaRPr lang="en-US" altLang="zh-TW" dirty="0" smtClean="0"/>
          </a:p>
          <a:p>
            <a:r>
              <a:rPr lang="en-US" altLang="zh-TW" dirty="0" smtClean="0"/>
              <a:t>width</a:t>
            </a:r>
            <a:r>
              <a:rPr lang="en-US" altLang="zh-TW" dirty="0"/>
              <a:t>: 100px; </a:t>
            </a:r>
            <a:endParaRPr lang="en-US" altLang="zh-TW" dirty="0" smtClean="0"/>
          </a:p>
          <a:p>
            <a:r>
              <a:rPr lang="en-US" altLang="zh-TW" dirty="0" smtClean="0"/>
              <a:t>height</a:t>
            </a:r>
            <a:r>
              <a:rPr lang="en-US" altLang="zh-TW" dirty="0"/>
              <a:t>: 100px; </a:t>
            </a:r>
            <a:endParaRPr lang="en-US" altLang="zh-TW" dirty="0" smtClean="0"/>
          </a:p>
          <a:p>
            <a:r>
              <a:rPr lang="en-US" altLang="zh-TW" dirty="0" smtClean="0"/>
              <a:t>animation</a:t>
            </a:r>
            <a:r>
              <a:rPr lang="en-US" altLang="zh-TW" dirty="0"/>
              <a:t>: </a:t>
            </a:r>
            <a:r>
              <a:rPr lang="en-US" altLang="zh-TW" dirty="0" err="1"/>
              <a:t>myAnimation</a:t>
            </a:r>
            <a:r>
              <a:rPr lang="en-US" altLang="zh-TW" dirty="0"/>
              <a:t> 3s ease 0s infinite alternate; </a:t>
            </a:r>
            <a:endParaRPr lang="en-US" altLang="zh-TW" dirty="0" smtClean="0"/>
          </a:p>
          <a:p>
            <a:r>
              <a:rPr lang="en-US" altLang="zh-TW" dirty="0" smtClean="0"/>
              <a:t>-</a:t>
            </a:r>
            <a:r>
              <a:rPr lang="en-US" altLang="zh-TW" dirty="0" err="1"/>
              <a:t>webkit</a:t>
            </a:r>
            <a:r>
              <a:rPr lang="en-US" altLang="zh-TW" dirty="0"/>
              <a:t>-animation: </a:t>
            </a:r>
            <a:r>
              <a:rPr lang="en-US" altLang="zh-TW" dirty="0" err="1"/>
              <a:t>myAnimation</a:t>
            </a:r>
            <a:r>
              <a:rPr lang="en-US" altLang="zh-TW" dirty="0"/>
              <a:t> 3s ease 0s infinite alternate; </a:t>
            </a:r>
            <a:endParaRPr lang="en-US" altLang="zh-TW" dirty="0" smtClean="0"/>
          </a:p>
          <a:p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40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blog.yam.com/hanasan/article/53523119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http://software.intel.com/zh-cn/blogs/2013/09/03/css-keyframe-animation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53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目錄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ransitions</a:t>
            </a:r>
            <a:endParaRPr lang="en-US" altLang="zh-TW" dirty="0"/>
          </a:p>
          <a:p>
            <a:r>
              <a:rPr lang="en-US" altLang="zh-TW" dirty="0" err="1"/>
              <a:t>keyframe</a:t>
            </a:r>
            <a:endParaRPr lang="en-US" altLang="zh-TW" dirty="0"/>
          </a:p>
          <a:p>
            <a:r>
              <a:rPr lang="en-US" altLang="zh-TW" dirty="0"/>
              <a:t>animation</a:t>
            </a:r>
          </a:p>
          <a:p>
            <a:r>
              <a:rPr lang="zh-TW" altLang="en-US" dirty="0" smtClean="0"/>
              <a:t>工具使用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510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smtClean="0"/>
              <a:t>Transitions</a:t>
            </a:r>
            <a:endParaRPr lang="zh-TW" altLang="en-US" sz="4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492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Transitions</a:t>
            </a:r>
            <a:br>
              <a:rPr lang="en-US" altLang="zh-TW" dirty="0" smtClean="0"/>
            </a:br>
            <a:r>
              <a:rPr lang="zh-TW" altLang="en-US" sz="2400" dirty="0"/>
              <a:t>最基本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Hover</a:t>
            </a:r>
          </a:p>
          <a:p>
            <a:r>
              <a:rPr lang="en-US" altLang="zh-TW" dirty="0"/>
              <a:t>a { color: blue; } </a:t>
            </a:r>
            <a:endParaRPr lang="en-US" altLang="zh-TW" dirty="0" smtClean="0"/>
          </a:p>
          <a:p>
            <a:r>
              <a:rPr lang="en-US" altLang="zh-TW" dirty="0" smtClean="0"/>
              <a:t>a:hover </a:t>
            </a:r>
            <a:r>
              <a:rPr lang="en-US" altLang="zh-TW" dirty="0"/>
              <a:t>{ color: red; 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  <a:p>
            <a:r>
              <a:rPr lang="zh-TW" altLang="en-US" dirty="0"/>
              <a:t>當你的</a:t>
            </a:r>
            <a:r>
              <a:rPr lang="en-US" altLang="zh-TW" dirty="0"/>
              <a:t>MOUSE</a:t>
            </a:r>
            <a:r>
              <a:rPr lang="zh-TW" altLang="en-US" dirty="0"/>
              <a:t>滑到連結上面的時候，產生的變色其實他就是一種動畫，只是這變化是</a:t>
            </a:r>
            <a:r>
              <a:rPr lang="zh-TW" altLang="en-US" dirty="0">
                <a:solidFill>
                  <a:srgbClr val="FFFF00"/>
                </a:solidFill>
              </a:rPr>
              <a:t>一瞬間</a:t>
            </a:r>
            <a:r>
              <a:rPr lang="zh-TW" altLang="en-US" dirty="0"/>
              <a:t>；而</a:t>
            </a:r>
            <a:r>
              <a:rPr lang="en-US" altLang="zh-TW" dirty="0"/>
              <a:t>CSS transition</a:t>
            </a:r>
            <a:r>
              <a:rPr lang="zh-TW" altLang="en-US" dirty="0"/>
              <a:t>可以視為</a:t>
            </a:r>
            <a:r>
              <a:rPr lang="en-US" altLang="zh-TW" dirty="0"/>
              <a:t>:hover</a:t>
            </a:r>
            <a:r>
              <a:rPr lang="zh-TW" altLang="en-US" dirty="0"/>
              <a:t>的進化版，將這種變化的過程減緩</a:t>
            </a:r>
            <a:r>
              <a:rPr lang="en-US" altLang="zh-TW" dirty="0"/>
              <a:t>(</a:t>
            </a:r>
            <a:r>
              <a:rPr lang="zh-TW" altLang="en-US" dirty="0"/>
              <a:t>肉眼可視</a:t>
            </a:r>
            <a:r>
              <a:rPr lang="en-US" altLang="zh-TW" dirty="0"/>
              <a:t>)</a:t>
            </a:r>
            <a:r>
              <a:rPr lang="zh-TW" altLang="en-US" dirty="0"/>
              <a:t>，設定「加速度」，另外除了變色外，也可變大變小、位移或是透過同樣是</a:t>
            </a:r>
            <a:r>
              <a:rPr lang="en-US" altLang="zh-TW" dirty="0"/>
              <a:t>CSS3</a:t>
            </a:r>
            <a:r>
              <a:rPr lang="zh-TW" altLang="en-US" dirty="0"/>
              <a:t>的變形語法 </a:t>
            </a:r>
            <a:r>
              <a:rPr lang="en-US" altLang="zh-TW" dirty="0"/>
              <a:t>- transform</a:t>
            </a:r>
            <a:r>
              <a:rPr lang="zh-TW" altLang="en-US" dirty="0"/>
              <a:t>來使呈現更有趣。</a:t>
            </a:r>
          </a:p>
        </p:txBody>
      </p:sp>
    </p:spTree>
    <p:extLst>
      <p:ext uri="{BB962C8B-B14F-4D97-AF65-F5344CB8AC3E}">
        <p14:creationId xmlns:p14="http://schemas.microsoft.com/office/powerpoint/2010/main" val="219679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trans1_hover_color.html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99793" y="476672"/>
            <a:ext cx="6192688" cy="6264696"/>
          </a:xfrm>
        </p:spPr>
        <p:txBody>
          <a:bodyPr>
            <a:normAutofit lnSpcReduction="10000"/>
          </a:bodyPr>
          <a:lstStyle/>
          <a:p>
            <a:r>
              <a:rPr lang="en-US" altLang="zh-TW" sz="1700" dirty="0" smtClean="0">
                <a:solidFill>
                  <a:srgbClr val="FFFF00"/>
                </a:solidFill>
              </a:rPr>
              <a:t>Hover</a:t>
            </a:r>
            <a:r>
              <a:rPr lang="zh-TW" altLang="en-US" sz="1700" dirty="0" smtClean="0">
                <a:solidFill>
                  <a:srgbClr val="FFFF00"/>
                </a:solidFill>
              </a:rPr>
              <a:t>加強版</a:t>
            </a:r>
            <a:endParaRPr lang="en-US" altLang="zh-TW" sz="1700" dirty="0" smtClean="0">
              <a:solidFill>
                <a:srgbClr val="FFFF00"/>
              </a:solidFill>
            </a:endParaRPr>
          </a:p>
          <a:p>
            <a:r>
              <a:rPr lang="zh-TW" altLang="en-US" sz="1700" b="1" dirty="0">
                <a:solidFill>
                  <a:srgbClr val="FFFF00"/>
                </a:solidFill>
              </a:rPr>
              <a:t>範例</a:t>
            </a:r>
            <a:r>
              <a:rPr lang="en-US" altLang="zh-TW" sz="1700" b="1" dirty="0">
                <a:solidFill>
                  <a:srgbClr val="FFFF00"/>
                </a:solidFill>
              </a:rPr>
              <a:t>1: </a:t>
            </a:r>
            <a:r>
              <a:rPr lang="zh-TW" altLang="en-US" sz="1700" b="1" dirty="0">
                <a:solidFill>
                  <a:srgbClr val="FFFF00"/>
                </a:solidFill>
              </a:rPr>
              <a:t>我希望滑上一個方塊時，讓它用</a:t>
            </a:r>
            <a:r>
              <a:rPr lang="en-US" altLang="zh-TW" sz="1700" b="1" dirty="0">
                <a:solidFill>
                  <a:srgbClr val="FFFF00"/>
                </a:solidFill>
              </a:rPr>
              <a:t>1</a:t>
            </a:r>
            <a:r>
              <a:rPr lang="zh-TW" altLang="en-US" sz="1700" b="1" dirty="0">
                <a:solidFill>
                  <a:srgbClr val="FFFF00"/>
                </a:solidFill>
              </a:rPr>
              <a:t>秒的時間由紅色變成</a:t>
            </a:r>
            <a:r>
              <a:rPr lang="zh-TW" altLang="en-US" sz="1700" b="1" dirty="0" smtClean="0">
                <a:solidFill>
                  <a:srgbClr val="FFFF00"/>
                </a:solidFill>
              </a:rPr>
              <a:t>黑色</a:t>
            </a:r>
            <a:endParaRPr lang="en-US" altLang="zh-TW" sz="1700" b="1" dirty="0" smtClean="0">
              <a:solidFill>
                <a:srgbClr val="FFFF00"/>
              </a:solidFill>
            </a:endParaRPr>
          </a:p>
          <a:p>
            <a:r>
              <a:rPr lang="en-US" altLang="zh-TW" sz="1700" b="1" dirty="0" smtClean="0"/>
              <a:t>HTML</a:t>
            </a:r>
            <a:r>
              <a:rPr lang="zh-TW" altLang="en-US" sz="1700" b="1" dirty="0" smtClean="0"/>
              <a:t>：</a:t>
            </a:r>
            <a:endParaRPr lang="en-US" altLang="zh-TW" sz="1700" b="1" dirty="0" smtClean="0"/>
          </a:p>
          <a:p>
            <a:r>
              <a:rPr lang="en-US" altLang="zh-TW" sz="1700" dirty="0"/>
              <a:t>&lt;div class="demo-trans1"&gt; &lt;/div</a:t>
            </a:r>
            <a:r>
              <a:rPr lang="en-US" altLang="zh-TW" sz="1700" dirty="0" smtClean="0"/>
              <a:t>&gt;</a:t>
            </a:r>
          </a:p>
          <a:p>
            <a:r>
              <a:rPr lang="en-US" altLang="zh-TW" sz="1700" b="1" dirty="0" smtClean="0"/>
              <a:t>CSS</a:t>
            </a:r>
            <a:r>
              <a:rPr lang="zh-TW" altLang="en-US" sz="1700" b="1" dirty="0" smtClean="0"/>
              <a:t>：</a:t>
            </a:r>
            <a:endParaRPr lang="en-US" altLang="zh-TW" sz="1700" b="1" dirty="0" smtClean="0"/>
          </a:p>
          <a:p>
            <a:pPr fontAlgn="base"/>
            <a:r>
              <a:rPr lang="en-US" altLang="zh-TW" sz="1700" dirty="0" smtClean="0"/>
              <a:t>demo-trans1 {</a:t>
            </a:r>
          </a:p>
          <a:p>
            <a:pPr fontAlgn="base"/>
            <a:r>
              <a:rPr lang="zh-TW" altLang="en-US" sz="1700" dirty="0" smtClean="0"/>
              <a:t>    </a:t>
            </a:r>
            <a:r>
              <a:rPr lang="en-US" altLang="zh-TW" sz="1700" dirty="0"/>
              <a:t>width:100px;</a:t>
            </a:r>
          </a:p>
          <a:p>
            <a:pPr fontAlgn="base"/>
            <a:r>
              <a:rPr lang="zh-TW" altLang="en-US" sz="1700" dirty="0" smtClean="0"/>
              <a:t>    </a:t>
            </a:r>
            <a:r>
              <a:rPr lang="en-US" altLang="zh-TW" sz="1700" dirty="0" smtClean="0"/>
              <a:t>height:100px</a:t>
            </a:r>
            <a:r>
              <a:rPr lang="en-US" altLang="zh-TW" sz="1700" dirty="0"/>
              <a:t>;</a:t>
            </a:r>
          </a:p>
          <a:p>
            <a:pPr fontAlgn="base"/>
            <a:r>
              <a:rPr lang="en-US" altLang="zh-TW" sz="1700" dirty="0"/>
              <a:t>    background-color: red;</a:t>
            </a:r>
          </a:p>
          <a:p>
            <a:pPr fontAlgn="base"/>
            <a:r>
              <a:rPr lang="en-US" altLang="zh-TW" sz="1700" dirty="0"/>
              <a:t>   </a:t>
            </a:r>
            <a:r>
              <a:rPr lang="en-US" altLang="zh-TW" sz="1700" dirty="0">
                <a:solidFill>
                  <a:srgbClr val="FF0000"/>
                </a:solidFill>
              </a:rPr>
              <a:t> </a:t>
            </a:r>
            <a:r>
              <a:rPr lang="en-US" altLang="zh-TW" sz="1700" dirty="0">
                <a:solidFill>
                  <a:srgbClr val="FFC000"/>
                </a:solidFill>
              </a:rPr>
              <a:t>transition: background-color 1s;</a:t>
            </a:r>
          </a:p>
          <a:p>
            <a:pPr fontAlgn="base"/>
            <a:r>
              <a:rPr lang="en-US" altLang="zh-TW" sz="1700" dirty="0"/>
              <a:t>    -</a:t>
            </a:r>
            <a:r>
              <a:rPr lang="en-US" altLang="zh-TW" sz="1700" dirty="0" err="1"/>
              <a:t>webkit</a:t>
            </a:r>
            <a:r>
              <a:rPr lang="en-US" altLang="zh-TW" sz="1700" dirty="0"/>
              <a:t>-transition: background-color 1s; /* Chrome &amp; safari */</a:t>
            </a:r>
          </a:p>
          <a:p>
            <a:pPr fontAlgn="base"/>
            <a:r>
              <a:rPr lang="en-US" altLang="zh-TW" sz="1700" dirty="0"/>
              <a:t>    -</a:t>
            </a:r>
            <a:r>
              <a:rPr lang="en-US" altLang="zh-TW" sz="1700" dirty="0" err="1"/>
              <a:t>moz</a:t>
            </a:r>
            <a:r>
              <a:rPr lang="en-US" altLang="zh-TW" sz="1700" dirty="0"/>
              <a:t>-transition: background-color 1s; /* </a:t>
            </a:r>
            <a:r>
              <a:rPr lang="en-US" altLang="zh-TW" sz="1700" dirty="0" err="1"/>
              <a:t>firefox</a:t>
            </a:r>
            <a:r>
              <a:rPr lang="en-US" altLang="zh-TW" sz="1700" dirty="0"/>
              <a:t> */</a:t>
            </a:r>
          </a:p>
          <a:p>
            <a:pPr fontAlgn="base"/>
            <a:r>
              <a:rPr lang="en-US" altLang="zh-TW" sz="1700" dirty="0"/>
              <a:t>}</a:t>
            </a:r>
          </a:p>
          <a:p>
            <a:pPr fontAlgn="base"/>
            <a:r>
              <a:rPr lang="en-US" altLang="zh-TW" sz="1700" dirty="0" smtClean="0"/>
              <a:t>demo-trans1:hover </a:t>
            </a:r>
            <a:r>
              <a:rPr lang="en-US" altLang="zh-TW" sz="1700" dirty="0"/>
              <a:t>{    </a:t>
            </a:r>
          </a:p>
          <a:p>
            <a:pPr fontAlgn="base"/>
            <a:r>
              <a:rPr lang="en-US" altLang="zh-TW" sz="1700" dirty="0"/>
              <a:t>    background-color: black;</a:t>
            </a:r>
          </a:p>
          <a:p>
            <a:pPr fontAlgn="base"/>
            <a:r>
              <a:rPr lang="en-US" altLang="zh-TW" sz="1700" dirty="0" smtClean="0"/>
              <a:t>}</a:t>
            </a:r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68223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504" y="1124744"/>
            <a:ext cx="2232248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trans_hover_color_double.html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27784" y="44624"/>
            <a:ext cx="6777317" cy="6768752"/>
          </a:xfrm>
        </p:spPr>
        <p:txBody>
          <a:bodyPr>
            <a:noAutofit/>
          </a:bodyPr>
          <a:lstStyle/>
          <a:p>
            <a:r>
              <a:rPr lang="zh-TW" altLang="en-US" sz="1400" b="1" dirty="0">
                <a:solidFill>
                  <a:srgbClr val="FFFF00"/>
                </a:solidFill>
              </a:rPr>
              <a:t>範例</a:t>
            </a:r>
            <a:r>
              <a:rPr lang="en-US" altLang="zh-TW" sz="1400" b="1" dirty="0">
                <a:solidFill>
                  <a:srgbClr val="FFFF00"/>
                </a:solidFill>
              </a:rPr>
              <a:t>2: </a:t>
            </a:r>
            <a:r>
              <a:rPr lang="zh-TW" altLang="en-US" sz="1400" b="1" dirty="0">
                <a:solidFill>
                  <a:srgbClr val="FFFF00"/>
                </a:solidFill>
              </a:rPr>
              <a:t>承上，除了變成色之外；寬度也變成兩</a:t>
            </a:r>
            <a:r>
              <a:rPr lang="zh-TW" altLang="en-US" sz="1400" b="1" dirty="0" smtClean="0">
                <a:solidFill>
                  <a:srgbClr val="FFFF00"/>
                </a:solidFill>
              </a:rPr>
              <a:t>倍</a:t>
            </a:r>
            <a:endParaRPr lang="en-US" altLang="zh-TW" sz="1400" b="1" dirty="0" smtClean="0">
              <a:solidFill>
                <a:srgbClr val="FFFF00"/>
              </a:solidFill>
            </a:endParaRPr>
          </a:p>
          <a:p>
            <a:r>
              <a:rPr lang="en-US" altLang="zh-TW" sz="1400" b="1" dirty="0" smtClean="0"/>
              <a:t>HTML</a:t>
            </a:r>
            <a:r>
              <a:rPr lang="zh-TW" altLang="en-US" sz="1400" b="1" dirty="0" smtClean="0"/>
              <a:t>：</a:t>
            </a:r>
            <a:endParaRPr lang="en-US" altLang="zh-TW" sz="1400" b="1" dirty="0" smtClean="0"/>
          </a:p>
          <a:p>
            <a:r>
              <a:rPr lang="en-US" altLang="zh-TW" sz="1400" dirty="0" smtClean="0"/>
              <a:t>&lt;div </a:t>
            </a:r>
            <a:r>
              <a:rPr lang="en-US" altLang="zh-TW" sz="1400" dirty="0"/>
              <a:t>class="demo-trans2"&gt; &lt;/div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b="1" dirty="0" smtClean="0"/>
              <a:t>CSS</a:t>
            </a:r>
            <a:r>
              <a:rPr lang="zh-TW" altLang="en-US" sz="1400" b="1" dirty="0" smtClean="0"/>
              <a:t>：</a:t>
            </a:r>
            <a:endParaRPr lang="en-US" altLang="zh-TW" sz="1400" b="1" dirty="0" smtClean="0"/>
          </a:p>
          <a:p>
            <a:pPr fontAlgn="base"/>
            <a:r>
              <a:rPr lang="en-US" altLang="zh-TW" sz="1600" dirty="0"/>
              <a:t>.demo-trans2 {</a:t>
            </a:r>
          </a:p>
          <a:p>
            <a:pPr fontAlgn="base"/>
            <a:r>
              <a:rPr lang="en-US" altLang="zh-TW" sz="1600" dirty="0"/>
              <a:t>	</a:t>
            </a:r>
            <a:r>
              <a:rPr lang="en-US" altLang="zh-TW" sz="1600" dirty="0" smtClean="0"/>
              <a:t>width:50px;</a:t>
            </a:r>
            <a:endParaRPr lang="en-US" altLang="zh-TW" sz="1600" dirty="0"/>
          </a:p>
          <a:p>
            <a:pPr fontAlgn="base"/>
            <a:r>
              <a:rPr lang="en-US" altLang="zh-TW" sz="1600" dirty="0"/>
              <a:t>	</a:t>
            </a:r>
            <a:r>
              <a:rPr lang="en-US" altLang="zh-TW" sz="1600" dirty="0" smtClean="0"/>
              <a:t>height:50px;</a:t>
            </a:r>
            <a:endParaRPr lang="en-US" altLang="zh-TW" sz="1600" dirty="0"/>
          </a:p>
          <a:p>
            <a:pPr fontAlgn="base"/>
            <a:r>
              <a:rPr lang="en-US" altLang="zh-TW" sz="1600" dirty="0"/>
              <a:t>	</a:t>
            </a:r>
            <a:r>
              <a:rPr lang="en-US" altLang="zh-TW" sz="1600" dirty="0" smtClean="0"/>
              <a:t>background</a:t>
            </a:r>
            <a:r>
              <a:rPr lang="en-US" altLang="zh-TW" sz="1600" dirty="0"/>
              <a:t>: #FF0004;</a:t>
            </a:r>
          </a:p>
          <a:p>
            <a:pPr fontAlgn="base"/>
            <a:r>
              <a:rPr lang="en-US" altLang="zh-TW" sz="1600" dirty="0"/>
              <a:t>	</a:t>
            </a:r>
            <a:r>
              <a:rPr lang="en-US" altLang="zh-TW" sz="1600" dirty="0" smtClean="0">
                <a:solidFill>
                  <a:srgbClr val="FFC000"/>
                </a:solidFill>
              </a:rPr>
              <a:t>transition</a:t>
            </a:r>
            <a:r>
              <a:rPr lang="en-US" altLang="zh-TW" sz="1600" dirty="0">
                <a:solidFill>
                  <a:srgbClr val="FFC000"/>
                </a:solidFill>
              </a:rPr>
              <a:t>: background-color 1s, width 1s;</a:t>
            </a:r>
          </a:p>
          <a:p>
            <a:pPr fontAlgn="base"/>
            <a:r>
              <a:rPr lang="en-US" altLang="zh-TW" sz="1600" dirty="0"/>
              <a:t>	</a:t>
            </a:r>
            <a:r>
              <a:rPr lang="en-US" altLang="zh-TW" sz="1600" dirty="0" smtClean="0"/>
              <a:t>-</a:t>
            </a:r>
            <a:r>
              <a:rPr lang="en-US" altLang="zh-TW" sz="1600" dirty="0" err="1"/>
              <a:t>webkit</a:t>
            </a:r>
            <a:r>
              <a:rPr lang="en-US" altLang="zh-TW" sz="1600" dirty="0"/>
              <a:t>-transition: background-color 1s, width 1s ;</a:t>
            </a:r>
          </a:p>
          <a:p>
            <a:pPr fontAlgn="base"/>
            <a:r>
              <a:rPr lang="en-US" altLang="zh-TW" sz="1600" dirty="0"/>
              <a:t>           </a:t>
            </a:r>
            <a:r>
              <a:rPr lang="zh-TW" altLang="en-US" sz="1600" dirty="0" smtClean="0"/>
              <a:t>     </a:t>
            </a:r>
            <a:r>
              <a:rPr lang="en-US" altLang="zh-TW" sz="1600" dirty="0"/>
              <a:t> -</a:t>
            </a:r>
            <a:r>
              <a:rPr lang="en-US" altLang="zh-TW" sz="1600" dirty="0" err="1"/>
              <a:t>moz</a:t>
            </a:r>
            <a:r>
              <a:rPr lang="en-US" altLang="zh-TW" sz="1600" dirty="0"/>
              <a:t>-transition: background-color 1s, width 1s;</a:t>
            </a:r>
          </a:p>
          <a:p>
            <a:pPr marL="68580" indent="0" fontAlgn="base">
              <a:buNone/>
            </a:pPr>
            <a:r>
              <a:rPr lang="zh-TW" altLang="en-US" sz="1600" dirty="0" smtClean="0"/>
              <a:t>                  </a:t>
            </a:r>
            <a:r>
              <a:rPr lang="en-US" altLang="zh-TW" sz="1600" dirty="0" smtClean="0"/>
              <a:t>}</a:t>
            </a:r>
            <a:endParaRPr lang="en-US" altLang="zh-TW" sz="1600" dirty="0"/>
          </a:p>
          <a:p>
            <a:pPr fontAlgn="base"/>
            <a:r>
              <a:rPr lang="en-US" altLang="zh-TW" sz="1600" dirty="0" smtClean="0"/>
              <a:t>.</a:t>
            </a:r>
            <a:r>
              <a:rPr lang="en-US" altLang="zh-TW" sz="1600" dirty="0"/>
              <a:t>demo-trans2:hover{</a:t>
            </a:r>
          </a:p>
          <a:p>
            <a:pPr fontAlgn="base"/>
            <a:r>
              <a:rPr lang="en-US" altLang="zh-TW" sz="1600" dirty="0"/>
              <a:t>	</a:t>
            </a:r>
            <a:r>
              <a:rPr lang="en-US" altLang="zh-TW" sz="1600" dirty="0" smtClean="0"/>
              <a:t>background</a:t>
            </a:r>
            <a:r>
              <a:rPr lang="en-US" altLang="zh-TW" sz="1600" dirty="0"/>
              <a:t>: #000000;</a:t>
            </a:r>
          </a:p>
          <a:p>
            <a:pPr fontAlgn="base"/>
            <a:r>
              <a:rPr lang="en-US" altLang="zh-TW" sz="1600" dirty="0"/>
              <a:t>	</a:t>
            </a:r>
            <a:r>
              <a:rPr lang="en-US" altLang="zh-TW" sz="1600" dirty="0" smtClean="0"/>
              <a:t>width:100px;</a:t>
            </a:r>
            <a:endParaRPr lang="en-US" altLang="zh-TW" sz="1600" dirty="0"/>
          </a:p>
          <a:p>
            <a:pPr fontAlgn="base"/>
            <a:r>
              <a:rPr lang="en-US" altLang="zh-TW" sz="1600" dirty="0"/>
              <a:t>	</a:t>
            </a:r>
            <a:r>
              <a:rPr lang="en-US" altLang="zh-TW" sz="1600" dirty="0" smtClean="0"/>
              <a:t>}</a:t>
            </a:r>
            <a:endParaRPr lang="zh-TW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829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/>
              <a:t>Keyframe</a:t>
            </a:r>
            <a:endParaRPr lang="zh-TW" altLang="en-US" sz="48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1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zh-TW" altLang="en-US" dirty="0"/>
              <a:t>建立動畫</a:t>
            </a:r>
            <a:r>
              <a:rPr lang="zh-TW" altLang="en-US" dirty="0" smtClean="0"/>
              <a:t>內容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en-US" altLang="zh-TW" dirty="0"/>
              <a:t> </a:t>
            </a:r>
            <a:r>
              <a:rPr lang="zh-TW" altLang="en-US" dirty="0"/>
              <a:t>動畫名稱 </a:t>
            </a:r>
            <a:r>
              <a:rPr lang="en-US" altLang="zh-TW" dirty="0"/>
              <a:t>{ </a:t>
            </a:r>
            <a:endParaRPr lang="en-US" altLang="zh-TW" dirty="0" smtClean="0"/>
          </a:p>
          <a:p>
            <a:r>
              <a:rPr lang="zh-TW" altLang="en-US" dirty="0" smtClean="0"/>
              <a:t>關鍵</a:t>
            </a:r>
            <a:r>
              <a:rPr lang="zh-TW" altLang="en-US" dirty="0"/>
              <a:t>影格選擇器</a:t>
            </a:r>
            <a:r>
              <a:rPr lang="en-US" altLang="zh-TW" dirty="0"/>
              <a:t>1 { </a:t>
            </a:r>
            <a:r>
              <a:rPr lang="zh-TW" altLang="en-US" dirty="0"/>
              <a:t>眾多</a:t>
            </a:r>
            <a:r>
              <a:rPr lang="en-US" altLang="zh-TW" dirty="0" err="1"/>
              <a:t>css</a:t>
            </a:r>
            <a:r>
              <a:rPr lang="zh-TW" altLang="en-US" dirty="0"/>
              <a:t>樣式</a:t>
            </a:r>
            <a:r>
              <a:rPr lang="en-US" altLang="zh-TW" dirty="0"/>
              <a:t>; } </a:t>
            </a:r>
            <a:endParaRPr lang="en-US" altLang="zh-TW" dirty="0" smtClean="0"/>
          </a:p>
          <a:p>
            <a:r>
              <a:rPr lang="zh-TW" altLang="en-US" dirty="0" smtClean="0"/>
              <a:t>關鍵</a:t>
            </a:r>
            <a:r>
              <a:rPr lang="zh-TW" altLang="en-US" dirty="0"/>
              <a:t>影格選擇器</a:t>
            </a:r>
            <a:r>
              <a:rPr lang="en-US" altLang="zh-TW" dirty="0"/>
              <a:t>2 { </a:t>
            </a:r>
            <a:r>
              <a:rPr lang="zh-TW" altLang="en-US" dirty="0"/>
              <a:t>眾多</a:t>
            </a:r>
            <a:r>
              <a:rPr lang="en-US" altLang="zh-TW" dirty="0" err="1"/>
              <a:t>css</a:t>
            </a:r>
            <a:r>
              <a:rPr lang="zh-TW" altLang="en-US" dirty="0"/>
              <a:t>樣式</a:t>
            </a:r>
            <a:r>
              <a:rPr lang="en-US" altLang="zh-TW" dirty="0"/>
              <a:t>; } </a:t>
            </a:r>
            <a:r>
              <a:rPr lang="en-US" altLang="zh-TW" dirty="0" smtClean="0"/>
              <a:t>...</a:t>
            </a:r>
          </a:p>
          <a:p>
            <a:r>
              <a:rPr lang="en-US" altLang="zh-TW" dirty="0" smtClean="0"/>
              <a:t> }</a:t>
            </a:r>
          </a:p>
          <a:p>
            <a:endParaRPr lang="en-US" altLang="zh-TW" dirty="0"/>
          </a:p>
          <a:p>
            <a:pPr fontAlgn="base"/>
            <a:r>
              <a:rPr lang="zh-TW" altLang="en-US" dirty="0"/>
              <a:t>概念類似</a:t>
            </a:r>
            <a:r>
              <a:rPr lang="en-US" altLang="zh-TW" dirty="0"/>
              <a:t>Flash</a:t>
            </a:r>
            <a:r>
              <a:rPr lang="zh-TW" altLang="en-US" dirty="0"/>
              <a:t>當中的關鍵影格，</a:t>
            </a:r>
            <a:br>
              <a:rPr lang="zh-TW" altLang="en-US" dirty="0"/>
            </a:br>
            <a:r>
              <a:rPr lang="zh-TW" altLang="en-US" dirty="0"/>
              <a:t>在動畫內建立各個位置的時候，其</a:t>
            </a:r>
            <a:r>
              <a:rPr lang="en-US" altLang="zh-TW" dirty="0" err="1"/>
              <a:t>css</a:t>
            </a:r>
            <a:r>
              <a:rPr lang="zh-TW" altLang="en-US" dirty="0"/>
              <a:t>樣式為何，</a:t>
            </a:r>
            <a:br>
              <a:rPr lang="zh-TW" altLang="en-US" dirty="0"/>
            </a:br>
            <a:r>
              <a:rPr lang="zh-TW" altLang="en-US" dirty="0"/>
              <a:t>到最後就交由瀏覽器去做補間效果。</a:t>
            </a:r>
          </a:p>
          <a:p>
            <a:pPr fontAlgn="base"/>
            <a:r>
              <a:rPr lang="zh-TW" altLang="en-US" dirty="0"/>
              <a:t>關鍵影格選擇器的部分可使用：</a:t>
            </a:r>
            <a:br>
              <a:rPr lang="zh-TW" altLang="en-US" dirty="0"/>
            </a:br>
            <a:r>
              <a:rPr lang="en-US" altLang="zh-TW" dirty="0"/>
              <a:t>1. 0-100% </a:t>
            </a:r>
            <a:r>
              <a:rPr lang="zh-TW" altLang="en-US" dirty="0"/>
              <a:t>： 在時間的幾</a:t>
            </a:r>
            <a:r>
              <a:rPr lang="en-US" altLang="zh-TW" dirty="0"/>
              <a:t>%</a:t>
            </a:r>
            <a:r>
              <a:rPr lang="zh-TW" altLang="en-US" dirty="0"/>
              <a:t>時為何種</a:t>
            </a:r>
            <a:r>
              <a:rPr lang="en-US" altLang="zh-TW" dirty="0" err="1"/>
              <a:t>css</a:t>
            </a:r>
            <a:r>
              <a:rPr lang="zh-TW" altLang="en-US" dirty="0" smtClean="0"/>
              <a:t>樣式</a:t>
            </a:r>
            <a:endParaRPr lang="en-US" altLang="zh-TW" dirty="0" smtClean="0"/>
          </a:p>
          <a:p>
            <a:pPr fontAlgn="base"/>
            <a:r>
              <a:rPr lang="zh-TW" altLang="en-US" dirty="0">
                <a:solidFill>
                  <a:srgbClr val="FFC000"/>
                </a:solidFill>
              </a:rPr>
              <a:t>需</a:t>
            </a:r>
            <a:r>
              <a:rPr lang="zh-TW" altLang="en-US" dirty="0" smtClean="0">
                <a:solidFill>
                  <a:srgbClr val="FFC000"/>
                </a:solidFill>
              </a:rPr>
              <a:t>搭配</a:t>
            </a:r>
            <a:r>
              <a:rPr lang="en-US" altLang="zh-TW" dirty="0" smtClean="0">
                <a:solidFill>
                  <a:srgbClr val="FFC000"/>
                </a:solidFill>
              </a:rPr>
              <a:t>animation</a:t>
            </a:r>
            <a:r>
              <a:rPr lang="zh-TW" altLang="en-US" dirty="0" smtClean="0">
                <a:solidFill>
                  <a:srgbClr val="FFC000"/>
                </a:solidFill>
              </a:rPr>
              <a:t>屬性</a:t>
            </a:r>
            <a:endParaRPr lang="en-US" altLang="zh-TW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63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設定百分比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@</a:t>
            </a:r>
            <a:r>
              <a:rPr lang="en-US" altLang="zh-TW" dirty="0" err="1"/>
              <a:t>keyframes</a:t>
            </a:r>
            <a:r>
              <a:rPr lang="en-US" altLang="zh-TW" dirty="0"/>
              <a:t> </a:t>
            </a:r>
            <a:r>
              <a:rPr lang="en-US" altLang="zh-TW" dirty="0" err="1"/>
              <a:t>myAnimation</a:t>
            </a:r>
            <a:r>
              <a:rPr lang="en-US" altLang="zh-TW" dirty="0"/>
              <a:t> { </a:t>
            </a:r>
            <a:endParaRPr lang="en-US" altLang="zh-TW" dirty="0" smtClean="0"/>
          </a:p>
          <a:p>
            <a:r>
              <a:rPr lang="en-US" altLang="zh-TW" dirty="0" smtClean="0"/>
              <a:t>0</a:t>
            </a:r>
            <a:r>
              <a:rPr lang="en-US" altLang="zh-TW" dirty="0"/>
              <a:t>% { margin-top: 0px; background-color: </a:t>
            </a:r>
            <a:r>
              <a:rPr lang="en-US" altLang="zh-TW" dirty="0" smtClean="0"/>
              <a:t> yellow</a:t>
            </a:r>
            <a:r>
              <a:rPr lang="en-US" altLang="zh-TW" dirty="0"/>
              <a:t>;} </a:t>
            </a:r>
            <a:endParaRPr lang="en-US" altLang="zh-TW" dirty="0" smtClean="0"/>
          </a:p>
          <a:p>
            <a:r>
              <a:rPr lang="en-US" altLang="zh-TW" dirty="0" smtClean="0"/>
              <a:t>50</a:t>
            </a:r>
            <a:r>
              <a:rPr lang="en-US" altLang="zh-TW" dirty="0"/>
              <a:t>% { margin-top: </a:t>
            </a:r>
            <a:r>
              <a:rPr lang="en-US" altLang="zh-TW" dirty="0" smtClean="0"/>
              <a:t>50px</a:t>
            </a:r>
            <a:r>
              <a:rPr lang="en-US" altLang="zh-TW" dirty="0"/>
              <a:t>; background-color: red; } </a:t>
            </a:r>
            <a:endParaRPr lang="en-US" altLang="zh-TW" dirty="0" smtClean="0"/>
          </a:p>
          <a:p>
            <a:r>
              <a:rPr lang="en-US" altLang="zh-TW" dirty="0" smtClean="0"/>
              <a:t>100</a:t>
            </a:r>
            <a:r>
              <a:rPr lang="en-US" altLang="zh-TW" dirty="0"/>
              <a:t>% { margin-top: 100px; background-color: blue; </a:t>
            </a:r>
            <a:r>
              <a:rPr lang="en-US" altLang="zh-TW" dirty="0" smtClean="0"/>
              <a:t>}</a:t>
            </a:r>
          </a:p>
          <a:p>
            <a:r>
              <a:rPr lang="en-US" altLang="zh-TW" dirty="0" smtClean="0"/>
              <a:t> </a:t>
            </a: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5941442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91</TotalTime>
  <Words>612</Words>
  <Application>Microsoft Office PowerPoint</Application>
  <PresentationFormat>如螢幕大小 (4:3)</PresentationFormat>
  <Paragraphs>106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微軟正黑體</vt:lpstr>
      <vt:lpstr>Corbel</vt:lpstr>
      <vt:lpstr>Wingdings 2</vt:lpstr>
      <vt:lpstr>框架</vt:lpstr>
      <vt:lpstr>CSS動畫效果</vt:lpstr>
      <vt:lpstr>目錄</vt:lpstr>
      <vt:lpstr>Transitions</vt:lpstr>
      <vt:lpstr>Transitions 最基本</vt:lpstr>
      <vt:lpstr>trans1_hover_color.html</vt:lpstr>
      <vt:lpstr>trans_hover_color_double.html</vt:lpstr>
      <vt:lpstr>Keyframe</vt:lpstr>
      <vt:lpstr>使用@keyframes建立動畫內容</vt:lpstr>
      <vt:lpstr>設定百分比</vt:lpstr>
      <vt:lpstr>From→to </vt:lpstr>
      <vt:lpstr>animation</vt:lpstr>
      <vt:lpstr>Animation屬性</vt:lpstr>
      <vt:lpstr>animation-name、 animation-duration</vt:lpstr>
      <vt:lpstr>animation-timing-function、 animation-iteration-count、 animation-direction</vt:lpstr>
      <vt:lpstr>PowerPoint 簡報</vt:lpstr>
      <vt:lpstr>參考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CSS動畫效果</dc:title>
  <dc:creator>yurou</dc:creator>
  <cp:lastModifiedBy>EvaChuang</cp:lastModifiedBy>
  <cp:revision>13</cp:revision>
  <dcterms:created xsi:type="dcterms:W3CDTF">2013-12-02T12:37:19Z</dcterms:created>
  <dcterms:modified xsi:type="dcterms:W3CDTF">2022-03-08T15:44:53Z</dcterms:modified>
</cp:coreProperties>
</file>