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Quantico"/>
      <p:regular r:id="rId10"/>
      <p:bold r:id="rId11"/>
      <p:italic r:id="rId12"/>
      <p:boldItalic r:id="rId13"/>
    </p:embeddedFont>
    <p:embeddedFont>
      <p:font typeface="EB Garamond"/>
      <p:regular r:id="rId14"/>
      <p:bold r:id="rId15"/>
      <p:italic r:id="rId16"/>
      <p:boldItalic r:id="rId17"/>
    </p:embeddedFont>
    <p:embeddedFont>
      <p:font typeface="Titillium Web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italic.fntdata"/><Relationship Id="rId11" Type="http://schemas.openxmlformats.org/officeDocument/2006/relationships/font" Target="fonts/Quantico-bold.fntdata"/><Relationship Id="rId10" Type="http://schemas.openxmlformats.org/officeDocument/2006/relationships/font" Target="fonts/Quantico-regular.fntdata"/><Relationship Id="rId21" Type="http://schemas.openxmlformats.org/officeDocument/2006/relationships/font" Target="fonts/TitilliumWebLight-boldItalic.fntdata"/><Relationship Id="rId13" Type="http://schemas.openxmlformats.org/officeDocument/2006/relationships/font" Target="fonts/Quantico-boldItalic.fntdata"/><Relationship Id="rId12" Type="http://schemas.openxmlformats.org/officeDocument/2006/relationships/font" Target="fonts/Quantic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BGaramond-bold.fntdata"/><Relationship Id="rId14" Type="http://schemas.openxmlformats.org/officeDocument/2006/relationships/font" Target="fonts/EBGaramond-regular.fntdata"/><Relationship Id="rId17" Type="http://schemas.openxmlformats.org/officeDocument/2006/relationships/font" Target="fonts/EBGaramond-boldItalic.fntdata"/><Relationship Id="rId16" Type="http://schemas.openxmlformats.org/officeDocument/2006/relationships/font" Target="fonts/EBGaramond-italic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7a3f1a8a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7a3f1a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7a3f1a8a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7a3f1a8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817a2cd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817a2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7a3f1a8a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7a3f1a8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nly curves">
  <p:cSld name="BLANK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38100">
              <a:schemeClr val="accen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-736601" y="364190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20012" y="-2179980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75250" y="4406300"/>
            <a:ext cx="719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-6" y="4605283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630625" y="1915650"/>
            <a:ext cx="3279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-Sprint 6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907800" y="2999025"/>
            <a:ext cx="73284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Misael Hernandez, Melissa Palmer, Daniel Salar, Gurnirunjun Shergill, Anthony Robin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00" y="1755600"/>
            <a:ext cx="4553538" cy="14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975250" y="1575125"/>
            <a:ext cx="7193400" cy="29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Wrap up expense </a:t>
            </a:r>
            <a:r>
              <a:rPr lang="en"/>
              <a:t> entries and approval logic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Fix UI issues and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on documentation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Report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Entry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Fixed bugs caused by data types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Applied Approval Logic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051750" y="1575126"/>
            <a:ext cx="7193400" cy="31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▫"/>
            </a:pPr>
            <a:r>
              <a:rPr lang="en" sz="3000"/>
              <a:t>Work on Poster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▫"/>
            </a:pPr>
            <a:r>
              <a:rPr lang="en" sz="3000"/>
              <a:t>Create and prepare final presentation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