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Quantico"/>
      <p:regular r:id="rId14"/>
      <p:bold r:id="rId15"/>
      <p:italic r:id="rId16"/>
      <p:boldItalic r:id="rId17"/>
    </p:embeddedFont>
    <p:embeddedFont>
      <p:font typeface="EB Garamond"/>
      <p:regular r:id="rId18"/>
      <p:bold r:id="rId19"/>
      <p:italic r:id="rId20"/>
      <p:boldItalic r:id="rId21"/>
    </p:embeddedFont>
    <p:embeddedFont>
      <p:font typeface="Titillium Web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italic.fntdata"/><Relationship Id="rId22" Type="http://schemas.openxmlformats.org/officeDocument/2006/relationships/font" Target="fonts/TitilliumWebLight-regular.fntdata"/><Relationship Id="rId21" Type="http://schemas.openxmlformats.org/officeDocument/2006/relationships/font" Target="fonts/EBGaramond-boldItalic.fntdata"/><Relationship Id="rId24" Type="http://schemas.openxmlformats.org/officeDocument/2006/relationships/font" Target="fonts/TitilliumWebLight-italic.fntdata"/><Relationship Id="rId23" Type="http://schemas.openxmlformats.org/officeDocument/2006/relationships/font" Target="fonts/TitilliumWeb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TitilliumWeb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Quantico-bold.fntdata"/><Relationship Id="rId14" Type="http://schemas.openxmlformats.org/officeDocument/2006/relationships/font" Target="fonts/Quantico-regular.fntdata"/><Relationship Id="rId17" Type="http://schemas.openxmlformats.org/officeDocument/2006/relationships/font" Target="fonts/Quantico-boldItalic.fntdata"/><Relationship Id="rId16" Type="http://schemas.openxmlformats.org/officeDocument/2006/relationships/font" Target="fonts/Quantico-italic.fntdata"/><Relationship Id="rId19" Type="http://schemas.openxmlformats.org/officeDocument/2006/relationships/font" Target="fonts/EBGaramond-bold.fntdata"/><Relationship Id="rId18" Type="http://schemas.openxmlformats.org/officeDocument/2006/relationships/font" Target="fonts/EBGaramo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c35f71119_4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c35f71119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d2fa8d992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d2fa8d99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d2fa8d992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d2fa8d99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cbbe1b8d9_3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cbbe1b8d9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d2fa8d992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d2fa8d9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d726a822f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d726a822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cb2eae6b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cb2eae6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d726a822f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d726a822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6436" cy="5144872"/>
          </a:xfrm>
          <a:custGeom>
            <a:rect b="b" l="l" r="r" t="t"/>
            <a:pathLst>
              <a:path extrusionOk="0" h="1948815" w="3464559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174326" y="2220424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39062" y="-278417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only curves">
  <p:cSld name="BLANK_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-25" y="0"/>
            <a:ext cx="9144762" cy="5144869"/>
          </a:xfrm>
          <a:custGeom>
            <a:rect b="b" l="l" r="r" t="t"/>
            <a:pathLst>
              <a:path extrusionOk="0" h="1948814" w="3463925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hite">
  <p:cSld name="BLANK_1">
    <p:bg>
      <p:bgPr>
        <a:gradFill>
          <a:gsLst>
            <a:gs pos="0">
              <a:schemeClr val="lt1"/>
            </a:gs>
            <a:gs pos="100000">
              <a:srgbClr val="ECF7EB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/>
        </p:nvSpPr>
        <p:spPr>
          <a:xfrm>
            <a:off x="0" y="4"/>
            <a:ext cx="9144762" cy="5143195"/>
          </a:xfrm>
          <a:custGeom>
            <a:rect b="b" l="l" r="r" t="t"/>
            <a:pathLst>
              <a:path extrusionOk="0" h="1948180" w="3463925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ECF7EB">
                  <a:alpha val="15080"/>
                </a:srgbClr>
              </a:gs>
              <a:gs pos="100000">
                <a:srgbClr val="C7E6D9"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6436" cy="5144872"/>
          </a:xfrm>
          <a:custGeom>
            <a:rect b="b" l="l" r="r" t="t"/>
            <a:pathLst>
              <a:path extrusionOk="0" h="1948815" w="3464559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-593651" y="3635535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5785362" y="-1835138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975250" y="1695925"/>
            <a:ext cx="719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975250" y="2876427"/>
            <a:ext cx="7193400" cy="37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0" name="Google Shape;20;p3"/>
          <p:cNvSpPr/>
          <p:nvPr/>
        </p:nvSpPr>
        <p:spPr>
          <a:xfrm>
            <a:off x="998106" y="1436550"/>
            <a:ext cx="666900" cy="666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>
            <a:stCxn id="20" idx="1"/>
          </p:cNvCxnSpPr>
          <p:nvPr/>
        </p:nvCxnSpPr>
        <p:spPr>
          <a:xfrm rot="10800000">
            <a:off x="6" y="1770000"/>
            <a:ext cx="998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9146436" cy="5144872"/>
          </a:xfrm>
          <a:custGeom>
            <a:rect b="b" l="l" r="r" t="t"/>
            <a:pathLst>
              <a:path extrusionOk="0" h="1948815" w="3464559">
                <a:moveTo>
                  <a:pt x="1350645" y="323850"/>
                </a:moveTo>
                <a:cubicBezTo>
                  <a:pt x="1470660" y="227965"/>
                  <a:pt x="1571625" y="119380"/>
                  <a:pt x="1652905" y="0"/>
                </a:cubicBezTo>
                <a:lnTo>
                  <a:pt x="1648460" y="0"/>
                </a:lnTo>
                <a:cubicBezTo>
                  <a:pt x="1567815" y="118110"/>
                  <a:pt x="1466850" y="225425"/>
                  <a:pt x="1348105" y="320675"/>
                </a:cubicBezTo>
                <a:cubicBezTo>
                  <a:pt x="1200785" y="438785"/>
                  <a:pt x="1024255" y="537845"/>
                  <a:pt x="821690" y="617220"/>
                </a:cubicBezTo>
                <a:lnTo>
                  <a:pt x="821690" y="614680"/>
                </a:lnTo>
                <a:lnTo>
                  <a:pt x="819785" y="614680"/>
                </a:lnTo>
                <a:lnTo>
                  <a:pt x="819785" y="617855"/>
                </a:lnTo>
                <a:cubicBezTo>
                  <a:pt x="733425" y="651510"/>
                  <a:pt x="641985" y="681990"/>
                  <a:pt x="545465" y="708025"/>
                </a:cubicBezTo>
                <a:cubicBezTo>
                  <a:pt x="339725" y="764540"/>
                  <a:pt x="157480" y="836295"/>
                  <a:pt x="0" y="920115"/>
                </a:cubicBezTo>
                <a:lnTo>
                  <a:pt x="0" y="924560"/>
                </a:lnTo>
                <a:cubicBezTo>
                  <a:pt x="156845" y="840105"/>
                  <a:pt x="339725" y="768350"/>
                  <a:pt x="546100" y="711200"/>
                </a:cubicBezTo>
                <a:cubicBezTo>
                  <a:pt x="869315" y="623570"/>
                  <a:pt x="1139190" y="493395"/>
                  <a:pt x="1350645" y="323850"/>
                </a:cubicBezTo>
                <a:close/>
                <a:moveTo>
                  <a:pt x="563880" y="563245"/>
                </a:moveTo>
                <a:cubicBezTo>
                  <a:pt x="876935" y="437515"/>
                  <a:pt x="1130935" y="260350"/>
                  <a:pt x="1301115" y="0"/>
                </a:cubicBezTo>
                <a:lnTo>
                  <a:pt x="1296670" y="0"/>
                </a:lnTo>
                <a:cubicBezTo>
                  <a:pt x="1239520" y="86995"/>
                  <a:pt x="1173480" y="164465"/>
                  <a:pt x="1093470" y="237490"/>
                </a:cubicBezTo>
                <a:cubicBezTo>
                  <a:pt x="681990" y="601345"/>
                  <a:pt x="365125" y="581660"/>
                  <a:pt x="1270" y="782320"/>
                </a:cubicBezTo>
                <a:lnTo>
                  <a:pt x="1270" y="784860"/>
                </a:lnTo>
                <a:cubicBezTo>
                  <a:pt x="22225" y="775335"/>
                  <a:pt x="47625" y="760095"/>
                  <a:pt x="69850" y="751205"/>
                </a:cubicBezTo>
                <a:cubicBezTo>
                  <a:pt x="214630" y="679450"/>
                  <a:pt x="389255" y="628650"/>
                  <a:pt x="563880" y="563245"/>
                </a:cubicBezTo>
                <a:close/>
                <a:moveTo>
                  <a:pt x="1266190" y="295910"/>
                </a:moveTo>
                <a:cubicBezTo>
                  <a:pt x="1372235" y="207645"/>
                  <a:pt x="1462405" y="108585"/>
                  <a:pt x="1534795" y="0"/>
                </a:cubicBezTo>
                <a:lnTo>
                  <a:pt x="1530350" y="0"/>
                </a:lnTo>
                <a:cubicBezTo>
                  <a:pt x="1457960" y="107315"/>
                  <a:pt x="1369060" y="205740"/>
                  <a:pt x="1263650" y="293370"/>
                </a:cubicBezTo>
                <a:cubicBezTo>
                  <a:pt x="1064895" y="459105"/>
                  <a:pt x="808355" y="588010"/>
                  <a:pt x="500380" y="677545"/>
                </a:cubicBezTo>
                <a:cubicBezTo>
                  <a:pt x="313055" y="732155"/>
                  <a:pt x="146685" y="797560"/>
                  <a:pt x="635" y="874395"/>
                </a:cubicBezTo>
                <a:lnTo>
                  <a:pt x="635" y="878840"/>
                </a:lnTo>
                <a:cubicBezTo>
                  <a:pt x="146050" y="802005"/>
                  <a:pt x="313055" y="735965"/>
                  <a:pt x="501015" y="681355"/>
                </a:cubicBezTo>
                <a:cubicBezTo>
                  <a:pt x="810260" y="591820"/>
                  <a:pt x="1067435" y="462280"/>
                  <a:pt x="1266190" y="295910"/>
                </a:cubicBezTo>
                <a:close/>
                <a:moveTo>
                  <a:pt x="1181735" y="268605"/>
                </a:moveTo>
                <a:cubicBezTo>
                  <a:pt x="1274445" y="187325"/>
                  <a:pt x="1353820" y="97790"/>
                  <a:pt x="1417955" y="635"/>
                </a:cubicBezTo>
                <a:lnTo>
                  <a:pt x="1413510" y="635"/>
                </a:lnTo>
                <a:cubicBezTo>
                  <a:pt x="1349375" y="97155"/>
                  <a:pt x="1271270" y="186055"/>
                  <a:pt x="1179195" y="266065"/>
                </a:cubicBezTo>
                <a:cubicBezTo>
                  <a:pt x="992505" y="428625"/>
                  <a:pt x="748665" y="556895"/>
                  <a:pt x="454660" y="646430"/>
                </a:cubicBezTo>
                <a:cubicBezTo>
                  <a:pt x="286385" y="697865"/>
                  <a:pt x="135255" y="758825"/>
                  <a:pt x="1270" y="828675"/>
                </a:cubicBezTo>
                <a:lnTo>
                  <a:pt x="1270" y="833120"/>
                </a:lnTo>
                <a:cubicBezTo>
                  <a:pt x="135255" y="763270"/>
                  <a:pt x="287020" y="702310"/>
                  <a:pt x="455930" y="650875"/>
                </a:cubicBezTo>
                <a:cubicBezTo>
                  <a:pt x="750570" y="560070"/>
                  <a:pt x="994410" y="431800"/>
                  <a:pt x="1181735" y="268605"/>
                </a:cubicBezTo>
                <a:close/>
                <a:moveTo>
                  <a:pt x="887095" y="709930"/>
                </a:moveTo>
                <a:cubicBezTo>
                  <a:pt x="1308735" y="560070"/>
                  <a:pt x="1671320" y="327660"/>
                  <a:pt x="1918335" y="0"/>
                </a:cubicBezTo>
                <a:lnTo>
                  <a:pt x="1917700" y="0"/>
                </a:lnTo>
                <a:cubicBezTo>
                  <a:pt x="1600835" y="387985"/>
                  <a:pt x="1281430" y="566420"/>
                  <a:pt x="759460" y="755650"/>
                </a:cubicBezTo>
                <a:cubicBezTo>
                  <a:pt x="450215" y="887095"/>
                  <a:pt x="194310" y="1075690"/>
                  <a:pt x="1270" y="1319530"/>
                </a:cubicBezTo>
                <a:lnTo>
                  <a:pt x="1270" y="1324610"/>
                </a:lnTo>
                <a:cubicBezTo>
                  <a:pt x="26670" y="1292860"/>
                  <a:pt x="53340" y="1261745"/>
                  <a:pt x="80645" y="1231265"/>
                </a:cubicBezTo>
                <a:cubicBezTo>
                  <a:pt x="292735" y="1000125"/>
                  <a:pt x="561975" y="826135"/>
                  <a:pt x="887095" y="709930"/>
                </a:cubicBezTo>
                <a:close/>
                <a:moveTo>
                  <a:pt x="1034415" y="693420"/>
                </a:moveTo>
                <a:cubicBezTo>
                  <a:pt x="1431290" y="529590"/>
                  <a:pt x="1752600" y="296545"/>
                  <a:pt x="1990725" y="0"/>
                </a:cubicBezTo>
                <a:lnTo>
                  <a:pt x="1986280" y="0"/>
                </a:lnTo>
                <a:cubicBezTo>
                  <a:pt x="1748790" y="294640"/>
                  <a:pt x="1428750" y="527050"/>
                  <a:pt x="1033145" y="689610"/>
                </a:cubicBezTo>
                <a:cubicBezTo>
                  <a:pt x="657860" y="844550"/>
                  <a:pt x="353060" y="1085850"/>
                  <a:pt x="126365" y="1406525"/>
                </a:cubicBezTo>
                <a:cubicBezTo>
                  <a:pt x="78740" y="1473835"/>
                  <a:pt x="36830" y="1541145"/>
                  <a:pt x="635" y="1606550"/>
                </a:cubicBezTo>
                <a:lnTo>
                  <a:pt x="635" y="1614170"/>
                </a:lnTo>
                <a:cubicBezTo>
                  <a:pt x="37465" y="1547495"/>
                  <a:pt x="80010" y="1478280"/>
                  <a:pt x="128905" y="1409065"/>
                </a:cubicBezTo>
                <a:cubicBezTo>
                  <a:pt x="355600" y="1089025"/>
                  <a:pt x="660400" y="847725"/>
                  <a:pt x="1034415" y="693420"/>
                </a:cubicBezTo>
                <a:close/>
                <a:moveTo>
                  <a:pt x="1438275" y="353060"/>
                </a:moveTo>
                <a:cubicBezTo>
                  <a:pt x="1572895" y="249555"/>
                  <a:pt x="1685925" y="131445"/>
                  <a:pt x="1776730" y="0"/>
                </a:cubicBezTo>
                <a:lnTo>
                  <a:pt x="1767840" y="0"/>
                </a:lnTo>
                <a:cubicBezTo>
                  <a:pt x="1678305" y="128905"/>
                  <a:pt x="1566545" y="245110"/>
                  <a:pt x="1433195" y="347345"/>
                </a:cubicBezTo>
                <a:cubicBezTo>
                  <a:pt x="1210310" y="518795"/>
                  <a:pt x="927735" y="650240"/>
                  <a:pt x="593090" y="737870"/>
                </a:cubicBezTo>
                <a:cubicBezTo>
                  <a:pt x="367665" y="796925"/>
                  <a:pt x="168910" y="873760"/>
                  <a:pt x="1270" y="965835"/>
                </a:cubicBezTo>
                <a:lnTo>
                  <a:pt x="1270" y="974090"/>
                </a:lnTo>
                <a:cubicBezTo>
                  <a:pt x="169545" y="880745"/>
                  <a:pt x="368300" y="803910"/>
                  <a:pt x="595630" y="744220"/>
                </a:cubicBezTo>
                <a:cubicBezTo>
                  <a:pt x="930910" y="657225"/>
                  <a:pt x="1214120" y="525145"/>
                  <a:pt x="1438275" y="353060"/>
                </a:cubicBezTo>
                <a:close/>
                <a:moveTo>
                  <a:pt x="695325" y="995680"/>
                </a:moveTo>
                <a:cubicBezTo>
                  <a:pt x="805815" y="899795"/>
                  <a:pt x="927735" y="814705"/>
                  <a:pt x="1057275" y="742315"/>
                </a:cubicBezTo>
                <a:cubicBezTo>
                  <a:pt x="1138555" y="695325"/>
                  <a:pt x="1245870" y="649605"/>
                  <a:pt x="1348740" y="590550"/>
                </a:cubicBezTo>
                <a:cubicBezTo>
                  <a:pt x="1663700" y="412750"/>
                  <a:pt x="1922145" y="182245"/>
                  <a:pt x="2059305" y="635"/>
                </a:cubicBezTo>
                <a:lnTo>
                  <a:pt x="2058035" y="635"/>
                </a:lnTo>
                <a:cubicBezTo>
                  <a:pt x="1818005" y="282575"/>
                  <a:pt x="1549400" y="500380"/>
                  <a:pt x="1106805" y="711200"/>
                </a:cubicBezTo>
                <a:cubicBezTo>
                  <a:pt x="889635" y="825500"/>
                  <a:pt x="697230" y="972185"/>
                  <a:pt x="532130" y="1148080"/>
                </a:cubicBezTo>
                <a:cubicBezTo>
                  <a:pt x="287655" y="1404620"/>
                  <a:pt x="114300" y="1727835"/>
                  <a:pt x="21590" y="1948815"/>
                </a:cubicBezTo>
                <a:lnTo>
                  <a:pt x="22225" y="1948815"/>
                </a:lnTo>
                <a:cubicBezTo>
                  <a:pt x="190500" y="1590040"/>
                  <a:pt x="362585" y="1285875"/>
                  <a:pt x="695325" y="995680"/>
                </a:cubicBezTo>
                <a:close/>
                <a:moveTo>
                  <a:pt x="1011555" y="213995"/>
                </a:moveTo>
                <a:cubicBezTo>
                  <a:pt x="1079500" y="147955"/>
                  <a:pt x="1137920" y="76835"/>
                  <a:pt x="1186815" y="0"/>
                </a:cubicBezTo>
                <a:lnTo>
                  <a:pt x="1177925" y="0"/>
                </a:lnTo>
                <a:cubicBezTo>
                  <a:pt x="1130300" y="74295"/>
                  <a:pt x="1072515" y="144145"/>
                  <a:pt x="1006475" y="208915"/>
                </a:cubicBezTo>
                <a:cubicBezTo>
                  <a:pt x="844550" y="365760"/>
                  <a:pt x="626745" y="491490"/>
                  <a:pt x="360045" y="581660"/>
                </a:cubicBezTo>
                <a:cubicBezTo>
                  <a:pt x="230505" y="626110"/>
                  <a:pt x="110490" y="676275"/>
                  <a:pt x="1270" y="731520"/>
                </a:cubicBezTo>
                <a:lnTo>
                  <a:pt x="1270" y="739775"/>
                </a:lnTo>
                <a:cubicBezTo>
                  <a:pt x="111125" y="683895"/>
                  <a:pt x="231140" y="633730"/>
                  <a:pt x="362585" y="588645"/>
                </a:cubicBezTo>
                <a:cubicBezTo>
                  <a:pt x="629920" y="497840"/>
                  <a:pt x="848360" y="371475"/>
                  <a:pt x="1011555" y="213995"/>
                </a:cubicBezTo>
                <a:close/>
                <a:moveTo>
                  <a:pt x="169545" y="0"/>
                </a:moveTo>
                <a:lnTo>
                  <a:pt x="165100" y="0"/>
                </a:lnTo>
                <a:cubicBezTo>
                  <a:pt x="124460" y="67310"/>
                  <a:pt x="69215" y="129540"/>
                  <a:pt x="635" y="186055"/>
                </a:cubicBezTo>
                <a:lnTo>
                  <a:pt x="635" y="191135"/>
                </a:lnTo>
                <a:cubicBezTo>
                  <a:pt x="76200" y="130175"/>
                  <a:pt x="130810" y="65405"/>
                  <a:pt x="169545" y="0"/>
                </a:cubicBezTo>
                <a:close/>
                <a:moveTo>
                  <a:pt x="923290" y="184785"/>
                </a:moveTo>
                <a:cubicBezTo>
                  <a:pt x="979805" y="127000"/>
                  <a:pt x="1028065" y="65405"/>
                  <a:pt x="1068705" y="0"/>
                </a:cubicBezTo>
                <a:lnTo>
                  <a:pt x="1064260" y="0"/>
                </a:lnTo>
                <a:cubicBezTo>
                  <a:pt x="1023620" y="64770"/>
                  <a:pt x="975995" y="125730"/>
                  <a:pt x="920750" y="182245"/>
                </a:cubicBezTo>
                <a:cubicBezTo>
                  <a:pt x="770255" y="336550"/>
                  <a:pt x="565785" y="461010"/>
                  <a:pt x="312420" y="552450"/>
                </a:cubicBezTo>
                <a:cubicBezTo>
                  <a:pt x="200660" y="593090"/>
                  <a:pt x="97155" y="637540"/>
                  <a:pt x="1270" y="685800"/>
                </a:cubicBezTo>
                <a:lnTo>
                  <a:pt x="1270" y="689610"/>
                </a:lnTo>
                <a:cubicBezTo>
                  <a:pt x="97155" y="641350"/>
                  <a:pt x="201295" y="596900"/>
                  <a:pt x="313690" y="556260"/>
                </a:cubicBezTo>
                <a:cubicBezTo>
                  <a:pt x="567690" y="464185"/>
                  <a:pt x="772795" y="339725"/>
                  <a:pt x="923290" y="184785"/>
                </a:cubicBezTo>
                <a:close/>
                <a:moveTo>
                  <a:pt x="387350" y="3175"/>
                </a:moveTo>
                <a:cubicBezTo>
                  <a:pt x="387985" y="2540"/>
                  <a:pt x="388620" y="1270"/>
                  <a:pt x="388620" y="0"/>
                </a:cubicBezTo>
                <a:lnTo>
                  <a:pt x="384810" y="0"/>
                </a:lnTo>
                <a:cubicBezTo>
                  <a:pt x="307340" y="141605"/>
                  <a:pt x="180975" y="266065"/>
                  <a:pt x="1270" y="364490"/>
                </a:cubicBezTo>
                <a:lnTo>
                  <a:pt x="1270" y="368935"/>
                </a:lnTo>
                <a:cubicBezTo>
                  <a:pt x="180975" y="269875"/>
                  <a:pt x="310515" y="147320"/>
                  <a:pt x="387350" y="3175"/>
                </a:cubicBezTo>
                <a:close/>
                <a:moveTo>
                  <a:pt x="470535" y="50165"/>
                </a:moveTo>
                <a:cubicBezTo>
                  <a:pt x="479425" y="35560"/>
                  <a:pt x="491490" y="16510"/>
                  <a:pt x="500380" y="635"/>
                </a:cubicBezTo>
                <a:lnTo>
                  <a:pt x="496570" y="635"/>
                </a:lnTo>
                <a:cubicBezTo>
                  <a:pt x="495300" y="3175"/>
                  <a:pt x="494665" y="5080"/>
                  <a:pt x="493395" y="6985"/>
                </a:cubicBezTo>
                <a:cubicBezTo>
                  <a:pt x="399415" y="171450"/>
                  <a:pt x="258445" y="292735"/>
                  <a:pt x="55880" y="396875"/>
                </a:cubicBezTo>
                <a:cubicBezTo>
                  <a:pt x="46990" y="401320"/>
                  <a:pt x="19050" y="415290"/>
                  <a:pt x="1270" y="424815"/>
                </a:cubicBezTo>
                <a:lnTo>
                  <a:pt x="1270" y="429260"/>
                </a:lnTo>
                <a:cubicBezTo>
                  <a:pt x="215265" y="321945"/>
                  <a:pt x="361950" y="215265"/>
                  <a:pt x="470535" y="50165"/>
                </a:cubicBezTo>
                <a:close/>
                <a:moveTo>
                  <a:pt x="50165" y="0"/>
                </a:moveTo>
                <a:cubicBezTo>
                  <a:pt x="35560" y="20320"/>
                  <a:pt x="19685" y="39370"/>
                  <a:pt x="1270" y="59055"/>
                </a:cubicBezTo>
                <a:lnTo>
                  <a:pt x="1270" y="69850"/>
                </a:lnTo>
                <a:cubicBezTo>
                  <a:pt x="19685" y="50165"/>
                  <a:pt x="47625" y="17145"/>
                  <a:pt x="59055" y="0"/>
                </a:cubicBezTo>
                <a:lnTo>
                  <a:pt x="50165" y="0"/>
                </a:lnTo>
                <a:close/>
                <a:moveTo>
                  <a:pt x="1466215" y="580390"/>
                </a:moveTo>
                <a:cubicBezTo>
                  <a:pt x="1753235" y="398145"/>
                  <a:pt x="1974850" y="190500"/>
                  <a:pt x="2133600" y="0"/>
                </a:cubicBezTo>
                <a:lnTo>
                  <a:pt x="2124710" y="0"/>
                </a:lnTo>
                <a:cubicBezTo>
                  <a:pt x="2117725" y="8890"/>
                  <a:pt x="2110105" y="17780"/>
                  <a:pt x="2101850" y="26035"/>
                </a:cubicBezTo>
                <a:cubicBezTo>
                  <a:pt x="2078990" y="52070"/>
                  <a:pt x="2056130" y="77470"/>
                  <a:pt x="2031365" y="104140"/>
                </a:cubicBezTo>
                <a:cubicBezTo>
                  <a:pt x="1624965" y="528320"/>
                  <a:pt x="1378585" y="605155"/>
                  <a:pt x="1136015" y="774700"/>
                </a:cubicBezTo>
                <a:cubicBezTo>
                  <a:pt x="706120" y="1074420"/>
                  <a:pt x="433070" y="1480185"/>
                  <a:pt x="224790" y="1884680"/>
                </a:cubicBezTo>
                <a:cubicBezTo>
                  <a:pt x="219710" y="1897380"/>
                  <a:pt x="200025" y="1929765"/>
                  <a:pt x="191770" y="1947545"/>
                </a:cubicBezTo>
                <a:lnTo>
                  <a:pt x="200660" y="1947545"/>
                </a:lnTo>
                <a:cubicBezTo>
                  <a:pt x="203835" y="1941195"/>
                  <a:pt x="206375" y="1936115"/>
                  <a:pt x="209550" y="1929765"/>
                </a:cubicBezTo>
                <a:cubicBezTo>
                  <a:pt x="295275" y="1764665"/>
                  <a:pt x="409575" y="1546225"/>
                  <a:pt x="584200" y="1318895"/>
                </a:cubicBezTo>
                <a:cubicBezTo>
                  <a:pt x="897890" y="909955"/>
                  <a:pt x="1179830" y="748030"/>
                  <a:pt x="1466215" y="580390"/>
                </a:cubicBezTo>
                <a:close/>
                <a:moveTo>
                  <a:pt x="276860" y="0"/>
                </a:moveTo>
                <a:lnTo>
                  <a:pt x="274955" y="0"/>
                </a:lnTo>
                <a:cubicBezTo>
                  <a:pt x="209550" y="117475"/>
                  <a:pt x="131445" y="207010"/>
                  <a:pt x="1270" y="296545"/>
                </a:cubicBezTo>
                <a:lnTo>
                  <a:pt x="1270" y="301625"/>
                </a:lnTo>
                <a:cubicBezTo>
                  <a:pt x="9525" y="295910"/>
                  <a:pt x="17780" y="288290"/>
                  <a:pt x="19685" y="288290"/>
                </a:cubicBezTo>
                <a:cubicBezTo>
                  <a:pt x="130175" y="210185"/>
                  <a:pt x="235585" y="97790"/>
                  <a:pt x="276860" y="0"/>
                </a:cubicBezTo>
                <a:close/>
                <a:moveTo>
                  <a:pt x="835660" y="156845"/>
                </a:moveTo>
                <a:cubicBezTo>
                  <a:pt x="880745" y="107315"/>
                  <a:pt x="920115" y="55245"/>
                  <a:pt x="953770" y="0"/>
                </a:cubicBezTo>
                <a:lnTo>
                  <a:pt x="949325" y="0"/>
                </a:lnTo>
                <a:cubicBezTo>
                  <a:pt x="916305" y="53975"/>
                  <a:pt x="877570" y="106045"/>
                  <a:pt x="832485" y="154305"/>
                </a:cubicBezTo>
                <a:cubicBezTo>
                  <a:pt x="694690" y="305435"/>
                  <a:pt x="502920" y="429260"/>
                  <a:pt x="262890" y="520700"/>
                </a:cubicBezTo>
                <a:cubicBezTo>
                  <a:pt x="169545" y="556895"/>
                  <a:pt x="82550" y="594995"/>
                  <a:pt x="635" y="635635"/>
                </a:cubicBezTo>
                <a:lnTo>
                  <a:pt x="635" y="639445"/>
                </a:lnTo>
                <a:cubicBezTo>
                  <a:pt x="82550" y="598805"/>
                  <a:pt x="170180" y="560070"/>
                  <a:pt x="264160" y="523875"/>
                </a:cubicBezTo>
                <a:cubicBezTo>
                  <a:pt x="505460" y="432435"/>
                  <a:pt x="697230" y="308610"/>
                  <a:pt x="835660" y="156845"/>
                </a:cubicBezTo>
                <a:close/>
                <a:moveTo>
                  <a:pt x="326390" y="443865"/>
                </a:moveTo>
                <a:cubicBezTo>
                  <a:pt x="551815" y="333375"/>
                  <a:pt x="724535" y="191770"/>
                  <a:pt x="839470" y="635"/>
                </a:cubicBezTo>
                <a:lnTo>
                  <a:pt x="835025" y="635"/>
                </a:lnTo>
                <a:cubicBezTo>
                  <a:pt x="808355" y="45085"/>
                  <a:pt x="778510" y="86995"/>
                  <a:pt x="744220" y="127635"/>
                </a:cubicBezTo>
                <a:cubicBezTo>
                  <a:pt x="491490" y="415290"/>
                  <a:pt x="236855" y="465455"/>
                  <a:pt x="1270" y="586740"/>
                </a:cubicBezTo>
                <a:lnTo>
                  <a:pt x="1270" y="591185"/>
                </a:lnTo>
                <a:cubicBezTo>
                  <a:pt x="9525" y="586740"/>
                  <a:pt x="17780" y="581660"/>
                  <a:pt x="19050" y="582295"/>
                </a:cubicBezTo>
                <a:cubicBezTo>
                  <a:pt x="111125" y="534035"/>
                  <a:pt x="217805" y="495300"/>
                  <a:pt x="326390" y="443865"/>
                </a:cubicBezTo>
                <a:close/>
                <a:moveTo>
                  <a:pt x="720090" y="9525"/>
                </a:moveTo>
                <a:cubicBezTo>
                  <a:pt x="721995" y="6350"/>
                  <a:pt x="723900" y="3175"/>
                  <a:pt x="725805" y="0"/>
                </a:cubicBezTo>
                <a:lnTo>
                  <a:pt x="721360" y="0"/>
                </a:lnTo>
                <a:cubicBezTo>
                  <a:pt x="720090" y="2540"/>
                  <a:pt x="718820" y="5715"/>
                  <a:pt x="717550" y="6985"/>
                </a:cubicBezTo>
                <a:cubicBezTo>
                  <a:pt x="591185" y="213360"/>
                  <a:pt x="411480" y="346710"/>
                  <a:pt x="162560" y="458470"/>
                </a:cubicBezTo>
                <a:cubicBezTo>
                  <a:pt x="106680" y="483235"/>
                  <a:pt x="52705" y="508635"/>
                  <a:pt x="1905" y="534035"/>
                </a:cubicBezTo>
                <a:lnTo>
                  <a:pt x="1905" y="537845"/>
                </a:lnTo>
                <a:cubicBezTo>
                  <a:pt x="81280" y="497205"/>
                  <a:pt x="170180" y="461645"/>
                  <a:pt x="262890" y="414655"/>
                </a:cubicBezTo>
                <a:cubicBezTo>
                  <a:pt x="465455" y="309880"/>
                  <a:pt x="616585" y="180340"/>
                  <a:pt x="720090" y="9525"/>
                </a:cubicBezTo>
                <a:close/>
                <a:moveTo>
                  <a:pt x="614680" y="0"/>
                </a:moveTo>
                <a:lnTo>
                  <a:pt x="606425" y="0"/>
                </a:lnTo>
                <a:cubicBezTo>
                  <a:pt x="495935" y="188595"/>
                  <a:pt x="339090" y="314960"/>
                  <a:pt x="109220" y="426085"/>
                </a:cubicBezTo>
                <a:cubicBezTo>
                  <a:pt x="73025" y="443230"/>
                  <a:pt x="36195" y="461645"/>
                  <a:pt x="1905" y="478790"/>
                </a:cubicBezTo>
                <a:lnTo>
                  <a:pt x="1905" y="486410"/>
                </a:lnTo>
                <a:cubicBezTo>
                  <a:pt x="278765" y="358775"/>
                  <a:pt x="479425" y="235585"/>
                  <a:pt x="614680" y="0"/>
                </a:cubicBezTo>
                <a:close/>
                <a:moveTo>
                  <a:pt x="1824355" y="0"/>
                </a:moveTo>
                <a:lnTo>
                  <a:pt x="1823720" y="0"/>
                </a:lnTo>
                <a:cubicBezTo>
                  <a:pt x="1558290" y="338455"/>
                  <a:pt x="1213485" y="559435"/>
                  <a:pt x="800100" y="716915"/>
                </a:cubicBezTo>
                <a:cubicBezTo>
                  <a:pt x="541020" y="807720"/>
                  <a:pt x="360045" y="868680"/>
                  <a:pt x="172720" y="972820"/>
                </a:cubicBezTo>
                <a:cubicBezTo>
                  <a:pt x="111760" y="1006475"/>
                  <a:pt x="54610" y="1041400"/>
                  <a:pt x="1270" y="1077595"/>
                </a:cubicBezTo>
                <a:lnTo>
                  <a:pt x="1270" y="1082675"/>
                </a:lnTo>
                <a:cubicBezTo>
                  <a:pt x="373380" y="829945"/>
                  <a:pt x="685800" y="782320"/>
                  <a:pt x="965200" y="653415"/>
                </a:cubicBezTo>
                <a:cubicBezTo>
                  <a:pt x="1291590" y="508635"/>
                  <a:pt x="1622425" y="281940"/>
                  <a:pt x="1824355" y="0"/>
                </a:cubicBezTo>
                <a:close/>
                <a:moveTo>
                  <a:pt x="3088005" y="1196975"/>
                </a:moveTo>
                <a:cubicBezTo>
                  <a:pt x="2928620" y="1364615"/>
                  <a:pt x="2754630" y="1668780"/>
                  <a:pt x="2648585" y="1948180"/>
                </a:cubicBezTo>
                <a:lnTo>
                  <a:pt x="2651760" y="1948180"/>
                </a:lnTo>
                <a:cubicBezTo>
                  <a:pt x="2654935" y="1939925"/>
                  <a:pt x="2657475" y="1929130"/>
                  <a:pt x="2660015" y="1926590"/>
                </a:cubicBezTo>
                <a:cubicBezTo>
                  <a:pt x="2783205" y="1628140"/>
                  <a:pt x="2933700" y="1364615"/>
                  <a:pt x="3105785" y="1182370"/>
                </a:cubicBezTo>
                <a:cubicBezTo>
                  <a:pt x="3237865" y="1030605"/>
                  <a:pt x="3337560" y="915035"/>
                  <a:pt x="3463925" y="823595"/>
                </a:cubicBezTo>
                <a:lnTo>
                  <a:pt x="3463925" y="821055"/>
                </a:lnTo>
                <a:cubicBezTo>
                  <a:pt x="3336290" y="901065"/>
                  <a:pt x="3204210" y="1067435"/>
                  <a:pt x="3088005" y="1196975"/>
                </a:cubicBezTo>
                <a:close/>
                <a:moveTo>
                  <a:pt x="2788920" y="1948180"/>
                </a:moveTo>
                <a:lnTo>
                  <a:pt x="2792095" y="1948180"/>
                </a:lnTo>
                <a:cubicBezTo>
                  <a:pt x="2791460" y="1941195"/>
                  <a:pt x="2790825" y="1932940"/>
                  <a:pt x="2791460" y="1931670"/>
                </a:cubicBezTo>
                <a:cubicBezTo>
                  <a:pt x="2795905" y="1795780"/>
                  <a:pt x="2912110" y="1588135"/>
                  <a:pt x="3005455" y="1474470"/>
                </a:cubicBezTo>
                <a:cubicBezTo>
                  <a:pt x="3061970" y="1401445"/>
                  <a:pt x="3124835" y="1350645"/>
                  <a:pt x="3197860" y="1282700"/>
                </a:cubicBezTo>
                <a:cubicBezTo>
                  <a:pt x="3282315" y="1203960"/>
                  <a:pt x="3376930" y="1101090"/>
                  <a:pt x="3463925" y="1029970"/>
                </a:cubicBezTo>
                <a:lnTo>
                  <a:pt x="3463925" y="1025525"/>
                </a:lnTo>
                <a:cubicBezTo>
                  <a:pt x="3352165" y="1114425"/>
                  <a:pt x="3239135" y="1247775"/>
                  <a:pt x="3118485" y="1350010"/>
                </a:cubicBezTo>
                <a:cubicBezTo>
                  <a:pt x="2976245" y="1468755"/>
                  <a:pt x="2780665" y="1771650"/>
                  <a:pt x="2788920" y="1948180"/>
                </a:cubicBezTo>
                <a:close/>
                <a:moveTo>
                  <a:pt x="2927350" y="1948180"/>
                </a:moveTo>
                <a:lnTo>
                  <a:pt x="2930525" y="1948180"/>
                </a:lnTo>
                <a:cubicBezTo>
                  <a:pt x="2929890" y="1945640"/>
                  <a:pt x="2929890" y="1943100"/>
                  <a:pt x="2929890" y="1942465"/>
                </a:cubicBezTo>
                <a:cubicBezTo>
                  <a:pt x="2922270" y="1795780"/>
                  <a:pt x="3029585" y="1597025"/>
                  <a:pt x="3142615" y="1498600"/>
                </a:cubicBezTo>
                <a:cubicBezTo>
                  <a:pt x="3179445" y="1463675"/>
                  <a:pt x="3228975" y="1437640"/>
                  <a:pt x="3282315" y="1398905"/>
                </a:cubicBezTo>
                <a:cubicBezTo>
                  <a:pt x="3355975" y="1344295"/>
                  <a:pt x="3408045" y="1299845"/>
                  <a:pt x="3463925" y="1249045"/>
                </a:cubicBezTo>
                <a:lnTo>
                  <a:pt x="3463925" y="1244600"/>
                </a:lnTo>
                <a:cubicBezTo>
                  <a:pt x="3388360" y="1311275"/>
                  <a:pt x="3317875" y="1376045"/>
                  <a:pt x="3207385" y="1445260"/>
                </a:cubicBezTo>
                <a:cubicBezTo>
                  <a:pt x="3057525" y="1534795"/>
                  <a:pt x="2915285" y="1775460"/>
                  <a:pt x="2927350" y="1948180"/>
                </a:cubicBezTo>
                <a:close/>
                <a:moveTo>
                  <a:pt x="3366135" y="1639570"/>
                </a:moveTo>
                <a:cubicBezTo>
                  <a:pt x="3312795" y="1656715"/>
                  <a:pt x="3267710" y="1693545"/>
                  <a:pt x="3234055" y="1746885"/>
                </a:cubicBezTo>
                <a:cubicBezTo>
                  <a:pt x="3197225" y="1805940"/>
                  <a:pt x="3180715" y="1878965"/>
                  <a:pt x="3187700" y="1947545"/>
                </a:cubicBezTo>
                <a:lnTo>
                  <a:pt x="3194685" y="1947545"/>
                </a:lnTo>
                <a:cubicBezTo>
                  <a:pt x="3194050" y="1945640"/>
                  <a:pt x="3194050" y="1944370"/>
                  <a:pt x="3194685" y="1942465"/>
                </a:cubicBezTo>
                <a:cubicBezTo>
                  <a:pt x="3183255" y="1792605"/>
                  <a:pt x="3274060" y="1646555"/>
                  <a:pt x="3428365" y="1633220"/>
                </a:cubicBezTo>
                <a:cubicBezTo>
                  <a:pt x="3437890" y="1630680"/>
                  <a:pt x="3451860" y="1628140"/>
                  <a:pt x="3463925" y="1625600"/>
                </a:cubicBezTo>
                <a:lnTo>
                  <a:pt x="3463925" y="1617980"/>
                </a:lnTo>
                <a:cubicBezTo>
                  <a:pt x="3458845" y="1619885"/>
                  <a:pt x="3453765" y="1621155"/>
                  <a:pt x="3449320" y="1621790"/>
                </a:cubicBezTo>
                <a:cubicBezTo>
                  <a:pt x="3422015" y="1629410"/>
                  <a:pt x="3390900" y="1631315"/>
                  <a:pt x="3366135" y="1639570"/>
                </a:cubicBezTo>
                <a:close/>
                <a:moveTo>
                  <a:pt x="3108960" y="1724660"/>
                </a:moveTo>
                <a:cubicBezTo>
                  <a:pt x="3070860" y="1798320"/>
                  <a:pt x="3053715" y="1880235"/>
                  <a:pt x="3060700" y="1948180"/>
                </a:cubicBezTo>
                <a:lnTo>
                  <a:pt x="3064510" y="1948180"/>
                </a:lnTo>
                <a:cubicBezTo>
                  <a:pt x="3057525" y="1880870"/>
                  <a:pt x="3075305" y="1800225"/>
                  <a:pt x="3112770" y="1726565"/>
                </a:cubicBezTo>
                <a:cubicBezTo>
                  <a:pt x="3158490" y="1637665"/>
                  <a:pt x="3225800" y="1572260"/>
                  <a:pt x="3302635" y="1542415"/>
                </a:cubicBezTo>
                <a:cubicBezTo>
                  <a:pt x="3368040" y="1517015"/>
                  <a:pt x="3420745" y="1488440"/>
                  <a:pt x="3464560" y="1459865"/>
                </a:cubicBezTo>
                <a:lnTo>
                  <a:pt x="3464560" y="1455420"/>
                </a:lnTo>
                <a:cubicBezTo>
                  <a:pt x="3420110" y="1484630"/>
                  <a:pt x="3368040" y="1513840"/>
                  <a:pt x="3301365" y="1539240"/>
                </a:cubicBezTo>
                <a:cubicBezTo>
                  <a:pt x="3223260" y="1568450"/>
                  <a:pt x="3155315" y="1634490"/>
                  <a:pt x="3108960" y="1724660"/>
                </a:cubicBezTo>
                <a:close/>
                <a:moveTo>
                  <a:pt x="2957195" y="1163320"/>
                </a:moveTo>
                <a:cubicBezTo>
                  <a:pt x="2832735" y="1340485"/>
                  <a:pt x="2649220" y="1667510"/>
                  <a:pt x="2526030" y="1929130"/>
                </a:cubicBezTo>
                <a:cubicBezTo>
                  <a:pt x="2523490" y="1935480"/>
                  <a:pt x="2520315" y="1941830"/>
                  <a:pt x="2517140" y="1947545"/>
                </a:cubicBezTo>
                <a:lnTo>
                  <a:pt x="2526030" y="1947545"/>
                </a:lnTo>
                <a:cubicBezTo>
                  <a:pt x="2530475" y="1937385"/>
                  <a:pt x="2534920" y="1924685"/>
                  <a:pt x="2536825" y="1923415"/>
                </a:cubicBezTo>
                <a:cubicBezTo>
                  <a:pt x="2764155" y="1449070"/>
                  <a:pt x="3070860" y="933450"/>
                  <a:pt x="3388995" y="680720"/>
                </a:cubicBezTo>
                <a:cubicBezTo>
                  <a:pt x="3416300" y="657860"/>
                  <a:pt x="3444875" y="642620"/>
                  <a:pt x="3463925" y="631825"/>
                </a:cubicBezTo>
                <a:lnTo>
                  <a:pt x="3463925" y="623570"/>
                </a:lnTo>
                <a:cubicBezTo>
                  <a:pt x="3300730" y="704850"/>
                  <a:pt x="3092450" y="969645"/>
                  <a:pt x="2957195" y="1163320"/>
                </a:cubicBezTo>
                <a:close/>
                <a:moveTo>
                  <a:pt x="3096895" y="352425"/>
                </a:moveTo>
                <a:cubicBezTo>
                  <a:pt x="2853055" y="626110"/>
                  <a:pt x="2787015" y="839470"/>
                  <a:pt x="2697480" y="1031875"/>
                </a:cubicBezTo>
                <a:cubicBezTo>
                  <a:pt x="2568575" y="1305560"/>
                  <a:pt x="2349500" y="1660525"/>
                  <a:pt x="2146935" y="1920240"/>
                </a:cubicBezTo>
                <a:cubicBezTo>
                  <a:pt x="2139950" y="1930400"/>
                  <a:pt x="2131060" y="1939925"/>
                  <a:pt x="2124710" y="1948180"/>
                </a:cubicBezTo>
                <a:lnTo>
                  <a:pt x="2129790" y="1948180"/>
                </a:lnTo>
                <a:cubicBezTo>
                  <a:pt x="2142490" y="1931670"/>
                  <a:pt x="2155825" y="1915795"/>
                  <a:pt x="2169795" y="1897380"/>
                </a:cubicBezTo>
                <a:cubicBezTo>
                  <a:pt x="2678430" y="1212850"/>
                  <a:pt x="2744470" y="896620"/>
                  <a:pt x="2846705" y="717550"/>
                </a:cubicBezTo>
                <a:cubicBezTo>
                  <a:pt x="2979420" y="465455"/>
                  <a:pt x="3227070" y="173990"/>
                  <a:pt x="3462020" y="72390"/>
                </a:cubicBezTo>
                <a:cubicBezTo>
                  <a:pt x="3462655" y="71755"/>
                  <a:pt x="3463925" y="71755"/>
                  <a:pt x="3464560" y="71120"/>
                </a:cubicBezTo>
                <a:lnTo>
                  <a:pt x="3464560" y="67310"/>
                </a:lnTo>
                <a:cubicBezTo>
                  <a:pt x="3343910" y="115570"/>
                  <a:pt x="3217545" y="220980"/>
                  <a:pt x="3096895" y="352425"/>
                </a:cubicBezTo>
                <a:close/>
                <a:moveTo>
                  <a:pt x="3154045" y="492760"/>
                </a:moveTo>
                <a:cubicBezTo>
                  <a:pt x="2945130" y="717550"/>
                  <a:pt x="2852420" y="927735"/>
                  <a:pt x="2761615" y="1107440"/>
                </a:cubicBezTo>
                <a:cubicBezTo>
                  <a:pt x="2675890" y="1272540"/>
                  <a:pt x="2565400" y="1466850"/>
                  <a:pt x="2443480" y="1664335"/>
                </a:cubicBezTo>
                <a:cubicBezTo>
                  <a:pt x="2386330" y="1757045"/>
                  <a:pt x="2289175" y="1906905"/>
                  <a:pt x="2264410" y="1947545"/>
                </a:cubicBezTo>
                <a:lnTo>
                  <a:pt x="2266315" y="1947545"/>
                </a:lnTo>
                <a:cubicBezTo>
                  <a:pt x="2273300" y="1937385"/>
                  <a:pt x="2286000" y="1919605"/>
                  <a:pt x="2304415" y="1891665"/>
                </a:cubicBezTo>
                <a:cubicBezTo>
                  <a:pt x="2659380" y="1341755"/>
                  <a:pt x="2726055" y="1172845"/>
                  <a:pt x="2903220" y="841375"/>
                </a:cubicBezTo>
                <a:cubicBezTo>
                  <a:pt x="3028950" y="622300"/>
                  <a:pt x="3248025" y="353695"/>
                  <a:pt x="3463925" y="255905"/>
                </a:cubicBezTo>
                <a:lnTo>
                  <a:pt x="3463925" y="251460"/>
                </a:lnTo>
                <a:cubicBezTo>
                  <a:pt x="3370580" y="291465"/>
                  <a:pt x="3260725" y="379095"/>
                  <a:pt x="3154045" y="492760"/>
                </a:cubicBezTo>
                <a:close/>
                <a:moveTo>
                  <a:pt x="1587500" y="566420"/>
                </a:moveTo>
                <a:cubicBezTo>
                  <a:pt x="1809115" y="405765"/>
                  <a:pt x="2021840" y="212725"/>
                  <a:pt x="2200910" y="0"/>
                </a:cubicBezTo>
                <a:lnTo>
                  <a:pt x="2197100" y="0"/>
                </a:lnTo>
                <a:cubicBezTo>
                  <a:pt x="2165350" y="36830"/>
                  <a:pt x="2131060" y="74930"/>
                  <a:pt x="2097405" y="110490"/>
                </a:cubicBezTo>
                <a:cubicBezTo>
                  <a:pt x="1774825" y="456565"/>
                  <a:pt x="1522730" y="598805"/>
                  <a:pt x="1330960" y="742315"/>
                </a:cubicBezTo>
                <a:cubicBezTo>
                  <a:pt x="871855" y="1095375"/>
                  <a:pt x="603250" y="1541780"/>
                  <a:pt x="367030" y="1946275"/>
                </a:cubicBezTo>
                <a:cubicBezTo>
                  <a:pt x="366395" y="1946910"/>
                  <a:pt x="366395" y="1946910"/>
                  <a:pt x="366395" y="1947545"/>
                </a:cubicBezTo>
                <a:lnTo>
                  <a:pt x="370840" y="1947545"/>
                </a:lnTo>
                <a:cubicBezTo>
                  <a:pt x="499745" y="1732915"/>
                  <a:pt x="612140" y="1528445"/>
                  <a:pt x="814705" y="1266825"/>
                </a:cubicBezTo>
                <a:cubicBezTo>
                  <a:pt x="1090930" y="917575"/>
                  <a:pt x="1295400" y="764540"/>
                  <a:pt x="1587500" y="566420"/>
                </a:cubicBezTo>
                <a:close/>
                <a:moveTo>
                  <a:pt x="2889885" y="1072515"/>
                </a:moveTo>
                <a:cubicBezTo>
                  <a:pt x="2639695" y="1511300"/>
                  <a:pt x="2481580" y="1783080"/>
                  <a:pt x="2393950" y="1948180"/>
                </a:cubicBezTo>
                <a:lnTo>
                  <a:pt x="2394585" y="1948180"/>
                </a:lnTo>
                <a:cubicBezTo>
                  <a:pt x="2541905" y="1699895"/>
                  <a:pt x="2745105" y="1321435"/>
                  <a:pt x="2943225" y="989965"/>
                </a:cubicBezTo>
                <a:cubicBezTo>
                  <a:pt x="3081020" y="769620"/>
                  <a:pt x="3275965" y="533400"/>
                  <a:pt x="3463290" y="441325"/>
                </a:cubicBezTo>
                <a:lnTo>
                  <a:pt x="3463290" y="437515"/>
                </a:lnTo>
                <a:cubicBezTo>
                  <a:pt x="3238500" y="549275"/>
                  <a:pt x="3023870" y="840105"/>
                  <a:pt x="2889885" y="1072515"/>
                </a:cubicBezTo>
                <a:close/>
                <a:moveTo>
                  <a:pt x="3344545" y="1809750"/>
                </a:moveTo>
                <a:cubicBezTo>
                  <a:pt x="3320415" y="1849120"/>
                  <a:pt x="3310255" y="1899285"/>
                  <a:pt x="3314065" y="1948180"/>
                </a:cubicBezTo>
                <a:lnTo>
                  <a:pt x="3317875" y="1948180"/>
                </a:lnTo>
                <a:cubicBezTo>
                  <a:pt x="3315335" y="1888490"/>
                  <a:pt x="3327400" y="1826895"/>
                  <a:pt x="3370580" y="1781810"/>
                </a:cubicBezTo>
                <a:cubicBezTo>
                  <a:pt x="3400425" y="1750695"/>
                  <a:pt x="3429000" y="1741170"/>
                  <a:pt x="3463925" y="1734820"/>
                </a:cubicBezTo>
                <a:lnTo>
                  <a:pt x="3463925" y="1730375"/>
                </a:lnTo>
                <a:cubicBezTo>
                  <a:pt x="3416300" y="1734820"/>
                  <a:pt x="3370580" y="1767205"/>
                  <a:pt x="3344545" y="1809750"/>
                </a:cubicBezTo>
                <a:close/>
                <a:moveTo>
                  <a:pt x="1918335" y="593725"/>
                </a:moveTo>
                <a:cubicBezTo>
                  <a:pt x="2093595" y="385445"/>
                  <a:pt x="2266315" y="187325"/>
                  <a:pt x="2413635" y="635"/>
                </a:cubicBezTo>
                <a:lnTo>
                  <a:pt x="2413000" y="635"/>
                </a:lnTo>
                <a:cubicBezTo>
                  <a:pt x="2279650" y="154305"/>
                  <a:pt x="2158365" y="308610"/>
                  <a:pt x="2013585" y="476885"/>
                </a:cubicBezTo>
                <a:cubicBezTo>
                  <a:pt x="1482090" y="1087120"/>
                  <a:pt x="1226820" y="1534160"/>
                  <a:pt x="890270" y="1918335"/>
                </a:cubicBezTo>
                <a:cubicBezTo>
                  <a:pt x="880745" y="1929130"/>
                  <a:pt x="871220" y="1938655"/>
                  <a:pt x="862330" y="1948180"/>
                </a:cubicBezTo>
                <a:lnTo>
                  <a:pt x="865505" y="1948180"/>
                </a:lnTo>
                <a:cubicBezTo>
                  <a:pt x="971550" y="1844040"/>
                  <a:pt x="1089025" y="1679575"/>
                  <a:pt x="1228090" y="1493520"/>
                </a:cubicBezTo>
                <a:cubicBezTo>
                  <a:pt x="1471930" y="1160780"/>
                  <a:pt x="1658620" y="897890"/>
                  <a:pt x="1918335" y="593725"/>
                </a:cubicBezTo>
                <a:close/>
                <a:moveTo>
                  <a:pt x="2390775" y="130175"/>
                </a:moveTo>
                <a:cubicBezTo>
                  <a:pt x="2425065" y="85725"/>
                  <a:pt x="2458720" y="42545"/>
                  <a:pt x="2492375" y="0"/>
                </a:cubicBezTo>
                <a:lnTo>
                  <a:pt x="2482850" y="0"/>
                </a:lnTo>
                <a:cubicBezTo>
                  <a:pt x="2456180" y="33020"/>
                  <a:pt x="2430780" y="66040"/>
                  <a:pt x="2403475" y="100330"/>
                </a:cubicBezTo>
                <a:cubicBezTo>
                  <a:pt x="1929765" y="710565"/>
                  <a:pt x="1456055" y="1543685"/>
                  <a:pt x="1013460" y="1947545"/>
                </a:cubicBezTo>
                <a:lnTo>
                  <a:pt x="1024890" y="1947545"/>
                </a:lnTo>
                <a:cubicBezTo>
                  <a:pt x="1036320" y="1937385"/>
                  <a:pt x="1048385" y="1926590"/>
                  <a:pt x="1056640" y="1918335"/>
                </a:cubicBezTo>
                <a:cubicBezTo>
                  <a:pt x="1141730" y="1837055"/>
                  <a:pt x="1238885" y="1726565"/>
                  <a:pt x="1355725" y="1577975"/>
                </a:cubicBezTo>
                <a:cubicBezTo>
                  <a:pt x="1684655" y="1166495"/>
                  <a:pt x="2040255" y="586740"/>
                  <a:pt x="2390775" y="130175"/>
                </a:cubicBezTo>
                <a:close/>
                <a:moveTo>
                  <a:pt x="1713230" y="553720"/>
                </a:moveTo>
                <a:cubicBezTo>
                  <a:pt x="1933575" y="368935"/>
                  <a:pt x="2124075" y="174625"/>
                  <a:pt x="2271395" y="0"/>
                </a:cubicBezTo>
                <a:lnTo>
                  <a:pt x="2267585" y="0"/>
                </a:lnTo>
                <a:cubicBezTo>
                  <a:pt x="2235835" y="36830"/>
                  <a:pt x="2204720" y="72390"/>
                  <a:pt x="2170430" y="109855"/>
                </a:cubicBezTo>
                <a:cubicBezTo>
                  <a:pt x="1931670" y="377825"/>
                  <a:pt x="1687195" y="568960"/>
                  <a:pt x="1501140" y="724535"/>
                </a:cubicBezTo>
                <a:cubicBezTo>
                  <a:pt x="1052195" y="1121410"/>
                  <a:pt x="797560" y="1562735"/>
                  <a:pt x="535305" y="1948180"/>
                </a:cubicBezTo>
                <a:lnTo>
                  <a:pt x="539750" y="1948180"/>
                </a:lnTo>
                <a:cubicBezTo>
                  <a:pt x="705485" y="1709420"/>
                  <a:pt x="839470" y="1477645"/>
                  <a:pt x="1054735" y="1206500"/>
                </a:cubicBezTo>
                <a:cubicBezTo>
                  <a:pt x="1270000" y="933450"/>
                  <a:pt x="1457960" y="754380"/>
                  <a:pt x="1713230" y="553720"/>
                </a:cubicBezTo>
                <a:close/>
                <a:moveTo>
                  <a:pt x="1553845" y="1565275"/>
                </a:moveTo>
                <a:cubicBezTo>
                  <a:pt x="2159000" y="810895"/>
                  <a:pt x="2157095" y="547370"/>
                  <a:pt x="2564765" y="0"/>
                </a:cubicBezTo>
                <a:lnTo>
                  <a:pt x="2561590" y="0"/>
                </a:lnTo>
                <a:cubicBezTo>
                  <a:pt x="2540000" y="28575"/>
                  <a:pt x="2519045" y="57785"/>
                  <a:pt x="2496820" y="88900"/>
                </a:cubicBezTo>
                <a:cubicBezTo>
                  <a:pt x="2425065" y="189865"/>
                  <a:pt x="2351405" y="302895"/>
                  <a:pt x="2280285" y="427990"/>
                </a:cubicBezTo>
                <a:cubicBezTo>
                  <a:pt x="2200910" y="569595"/>
                  <a:pt x="2139315" y="695960"/>
                  <a:pt x="2061845" y="824865"/>
                </a:cubicBezTo>
                <a:cubicBezTo>
                  <a:pt x="1826895" y="1224915"/>
                  <a:pt x="1471295" y="1720850"/>
                  <a:pt x="1167130" y="1947545"/>
                </a:cubicBezTo>
                <a:lnTo>
                  <a:pt x="1174115" y="1947545"/>
                </a:lnTo>
                <a:cubicBezTo>
                  <a:pt x="1283335" y="1866265"/>
                  <a:pt x="1411605" y="1737360"/>
                  <a:pt x="1553845" y="1565275"/>
                </a:cubicBezTo>
                <a:close/>
                <a:moveTo>
                  <a:pt x="1771015" y="610235"/>
                </a:moveTo>
                <a:cubicBezTo>
                  <a:pt x="1985010" y="403225"/>
                  <a:pt x="2192020" y="186055"/>
                  <a:pt x="2341245" y="0"/>
                </a:cubicBezTo>
                <a:lnTo>
                  <a:pt x="2340610" y="0"/>
                </a:lnTo>
                <a:cubicBezTo>
                  <a:pt x="2231390" y="123825"/>
                  <a:pt x="2112645" y="262255"/>
                  <a:pt x="1979295" y="398145"/>
                </a:cubicBezTo>
                <a:cubicBezTo>
                  <a:pt x="1917065" y="462280"/>
                  <a:pt x="1852930" y="527050"/>
                  <a:pt x="1785620" y="591185"/>
                </a:cubicBezTo>
                <a:cubicBezTo>
                  <a:pt x="1305560" y="1047750"/>
                  <a:pt x="1061720" y="1476375"/>
                  <a:pt x="718185" y="1926590"/>
                </a:cubicBezTo>
                <a:cubicBezTo>
                  <a:pt x="710565" y="1935480"/>
                  <a:pt x="704850" y="1942465"/>
                  <a:pt x="701040" y="1947545"/>
                </a:cubicBezTo>
                <a:lnTo>
                  <a:pt x="706120" y="1947545"/>
                </a:lnTo>
                <a:cubicBezTo>
                  <a:pt x="709930" y="1943100"/>
                  <a:pt x="715010" y="1936750"/>
                  <a:pt x="720725" y="1929765"/>
                </a:cubicBezTo>
                <a:cubicBezTo>
                  <a:pt x="1051560" y="1493520"/>
                  <a:pt x="1320165" y="1039495"/>
                  <a:pt x="1771015" y="610235"/>
                </a:cubicBezTo>
                <a:close/>
                <a:moveTo>
                  <a:pt x="1946275" y="1548765"/>
                </a:moveTo>
                <a:cubicBezTo>
                  <a:pt x="2112010" y="1367790"/>
                  <a:pt x="2251075" y="1163320"/>
                  <a:pt x="2352675" y="953135"/>
                </a:cubicBezTo>
                <a:cubicBezTo>
                  <a:pt x="2557145" y="525780"/>
                  <a:pt x="2478405" y="405130"/>
                  <a:pt x="2726690" y="0"/>
                </a:cubicBezTo>
                <a:lnTo>
                  <a:pt x="2722245" y="0"/>
                </a:lnTo>
                <a:cubicBezTo>
                  <a:pt x="2719705" y="4445"/>
                  <a:pt x="2717800" y="8890"/>
                  <a:pt x="2715895" y="10795"/>
                </a:cubicBezTo>
                <a:cubicBezTo>
                  <a:pt x="2642235" y="131445"/>
                  <a:pt x="2585085" y="255270"/>
                  <a:pt x="2542540" y="385445"/>
                </a:cubicBezTo>
                <a:cubicBezTo>
                  <a:pt x="2492375" y="553720"/>
                  <a:pt x="2461260" y="708660"/>
                  <a:pt x="2388235" y="866775"/>
                </a:cubicBezTo>
                <a:cubicBezTo>
                  <a:pt x="2208530" y="1291590"/>
                  <a:pt x="1810385" y="1767205"/>
                  <a:pt x="1436370" y="1947545"/>
                </a:cubicBezTo>
                <a:lnTo>
                  <a:pt x="1442085" y="1947545"/>
                </a:lnTo>
                <a:cubicBezTo>
                  <a:pt x="1591945" y="1885315"/>
                  <a:pt x="1803400" y="1705610"/>
                  <a:pt x="1946275" y="1548765"/>
                </a:cubicBezTo>
                <a:close/>
                <a:moveTo>
                  <a:pt x="2035175" y="1589405"/>
                </a:moveTo>
                <a:cubicBezTo>
                  <a:pt x="2248535" y="1341755"/>
                  <a:pt x="2435225" y="1036320"/>
                  <a:pt x="2538095" y="727075"/>
                </a:cubicBezTo>
                <a:cubicBezTo>
                  <a:pt x="2624455" y="421640"/>
                  <a:pt x="2696210" y="242570"/>
                  <a:pt x="2877820" y="635"/>
                </a:cubicBezTo>
                <a:lnTo>
                  <a:pt x="2874010" y="635"/>
                </a:lnTo>
                <a:cubicBezTo>
                  <a:pt x="2873375" y="1270"/>
                  <a:pt x="2872740" y="2540"/>
                  <a:pt x="2872105" y="3175"/>
                </a:cubicBezTo>
                <a:cubicBezTo>
                  <a:pt x="2820035" y="72390"/>
                  <a:pt x="2773045" y="143510"/>
                  <a:pt x="2729865" y="219710"/>
                </a:cubicBezTo>
                <a:cubicBezTo>
                  <a:pt x="2573655" y="495300"/>
                  <a:pt x="2569210" y="683260"/>
                  <a:pt x="2463165" y="913130"/>
                </a:cubicBezTo>
                <a:cubicBezTo>
                  <a:pt x="2293620" y="1302385"/>
                  <a:pt x="1960880" y="1734820"/>
                  <a:pt x="1637030" y="1948815"/>
                </a:cubicBezTo>
                <a:lnTo>
                  <a:pt x="1644015" y="1948815"/>
                </a:lnTo>
                <a:cubicBezTo>
                  <a:pt x="1788160" y="1851025"/>
                  <a:pt x="1904365" y="1739265"/>
                  <a:pt x="2035175" y="1589405"/>
                </a:cubicBezTo>
                <a:close/>
                <a:moveTo>
                  <a:pt x="2419985" y="1200785"/>
                </a:moveTo>
                <a:cubicBezTo>
                  <a:pt x="2515870" y="1032510"/>
                  <a:pt x="2588895" y="866775"/>
                  <a:pt x="2637790" y="708660"/>
                </a:cubicBezTo>
                <a:cubicBezTo>
                  <a:pt x="2738755" y="379095"/>
                  <a:pt x="2922270" y="140970"/>
                  <a:pt x="3056890" y="635"/>
                </a:cubicBezTo>
                <a:lnTo>
                  <a:pt x="3046730" y="635"/>
                </a:lnTo>
                <a:cubicBezTo>
                  <a:pt x="2911475" y="142875"/>
                  <a:pt x="2731135" y="379730"/>
                  <a:pt x="2630805" y="706755"/>
                </a:cubicBezTo>
                <a:cubicBezTo>
                  <a:pt x="2582545" y="864870"/>
                  <a:pt x="2509520" y="1029970"/>
                  <a:pt x="2413635" y="1197610"/>
                </a:cubicBezTo>
                <a:cubicBezTo>
                  <a:pt x="2329815" y="1344930"/>
                  <a:pt x="2228215" y="1493520"/>
                  <a:pt x="2120265" y="1627505"/>
                </a:cubicBezTo>
                <a:cubicBezTo>
                  <a:pt x="2014220" y="1758950"/>
                  <a:pt x="1906270" y="1870075"/>
                  <a:pt x="1812290" y="1948180"/>
                </a:cubicBezTo>
                <a:lnTo>
                  <a:pt x="1823720" y="1948180"/>
                </a:lnTo>
                <a:cubicBezTo>
                  <a:pt x="1825625" y="1946275"/>
                  <a:pt x="1828165" y="1944370"/>
                  <a:pt x="1830070" y="1942465"/>
                </a:cubicBezTo>
                <a:cubicBezTo>
                  <a:pt x="1924050" y="1862455"/>
                  <a:pt x="2026285" y="1755140"/>
                  <a:pt x="2125980" y="1631950"/>
                </a:cubicBezTo>
                <a:cubicBezTo>
                  <a:pt x="2233930" y="1497965"/>
                  <a:pt x="2335530" y="1348740"/>
                  <a:pt x="2419985" y="1200785"/>
                </a:cubicBezTo>
                <a:close/>
                <a:moveTo>
                  <a:pt x="1750060" y="1557020"/>
                </a:moveTo>
                <a:cubicBezTo>
                  <a:pt x="1957070" y="1318895"/>
                  <a:pt x="2148840" y="1025525"/>
                  <a:pt x="2282825" y="730250"/>
                </a:cubicBezTo>
                <a:cubicBezTo>
                  <a:pt x="2320925" y="648335"/>
                  <a:pt x="2350135" y="568325"/>
                  <a:pt x="2382520" y="485140"/>
                </a:cubicBezTo>
                <a:cubicBezTo>
                  <a:pt x="2449195" y="318770"/>
                  <a:pt x="2541270" y="152400"/>
                  <a:pt x="2644775" y="635"/>
                </a:cubicBezTo>
                <a:lnTo>
                  <a:pt x="2640965" y="635"/>
                </a:lnTo>
                <a:cubicBezTo>
                  <a:pt x="2602865" y="55245"/>
                  <a:pt x="2567305" y="112395"/>
                  <a:pt x="2533650" y="169545"/>
                </a:cubicBezTo>
                <a:cubicBezTo>
                  <a:pt x="2390140" y="406400"/>
                  <a:pt x="2330450" y="654050"/>
                  <a:pt x="2199005" y="893445"/>
                </a:cubicBezTo>
                <a:cubicBezTo>
                  <a:pt x="1998345" y="1278890"/>
                  <a:pt x="1640840" y="1744980"/>
                  <a:pt x="1307465" y="1948180"/>
                </a:cubicBezTo>
                <a:lnTo>
                  <a:pt x="1314450" y="1948180"/>
                </a:lnTo>
                <a:cubicBezTo>
                  <a:pt x="1478280" y="1844675"/>
                  <a:pt x="1600835" y="1724660"/>
                  <a:pt x="1750060" y="1557020"/>
                </a:cubicBezTo>
                <a:close/>
                <a:moveTo>
                  <a:pt x="3262630" y="6985"/>
                </a:moveTo>
                <a:cubicBezTo>
                  <a:pt x="3265805" y="4445"/>
                  <a:pt x="3268345" y="2540"/>
                  <a:pt x="3271520" y="0"/>
                </a:cubicBezTo>
                <a:lnTo>
                  <a:pt x="3266440" y="0"/>
                </a:lnTo>
                <a:cubicBezTo>
                  <a:pt x="3082290" y="136525"/>
                  <a:pt x="2915285" y="346710"/>
                  <a:pt x="2804160" y="554355"/>
                </a:cubicBezTo>
                <a:cubicBezTo>
                  <a:pt x="2742565" y="664845"/>
                  <a:pt x="2701290" y="788035"/>
                  <a:pt x="2662555" y="888365"/>
                </a:cubicBezTo>
                <a:cubicBezTo>
                  <a:pt x="2531745" y="1214755"/>
                  <a:pt x="2273935" y="1626870"/>
                  <a:pt x="2009140" y="1913255"/>
                </a:cubicBezTo>
                <a:cubicBezTo>
                  <a:pt x="1997710" y="1925320"/>
                  <a:pt x="1986915" y="1936750"/>
                  <a:pt x="1976120" y="1947545"/>
                </a:cubicBezTo>
                <a:lnTo>
                  <a:pt x="1978660" y="1947545"/>
                </a:lnTo>
                <a:cubicBezTo>
                  <a:pt x="2273935" y="1651000"/>
                  <a:pt x="2576830" y="1150620"/>
                  <a:pt x="2700020" y="798195"/>
                </a:cubicBezTo>
                <a:cubicBezTo>
                  <a:pt x="2805430" y="498475"/>
                  <a:pt x="3008630" y="203200"/>
                  <a:pt x="3262630" y="698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3106631" y="-281576"/>
            <a:ext cx="2930737" cy="288210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763111"/>
            <a:ext cx="1957200" cy="6474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38100">
              <a:schemeClr val="accent1">
                <a:alpha val="2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“</a:t>
            </a:r>
            <a:endParaRPr sz="4800">
              <a:solidFill>
                <a:schemeClr val="l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6" name="Google Shape;26;p4"/>
          <p:cNvSpPr/>
          <p:nvPr/>
        </p:nvSpPr>
        <p:spPr>
          <a:xfrm rot="5400000">
            <a:off x="4239769" y="687212"/>
            <a:ext cx="666900" cy="666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" name="Google Shape;27;p4"/>
          <p:cNvCxnSpPr>
            <a:stCxn id="26" idx="1"/>
          </p:cNvCxnSpPr>
          <p:nvPr/>
        </p:nvCxnSpPr>
        <p:spPr>
          <a:xfrm rot="10800000">
            <a:off x="4573219" y="-88"/>
            <a:ext cx="0" cy="687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"/>
            <a:headEnd len="med" w="med" type="none"/>
            <a:tailEnd len="med" w="med" type="none"/>
          </a:ln>
        </p:spPr>
      </p:cxn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975250" y="1780800"/>
            <a:ext cx="71934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600"/>
              </a:spcBef>
              <a:spcAft>
                <a:spcPts val="0"/>
              </a:spcAft>
              <a:buSzPts val="3200"/>
              <a:buChar char="▫"/>
              <a:defRPr sz="3200"/>
            </a:lvl1pPr>
            <a:lvl2pPr indent="-431800" lvl="1" marL="9144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2pPr>
            <a:lvl3pPr indent="-431800" lvl="2" marL="13716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3pPr>
            <a:lvl4pPr indent="-431800" lvl="3" marL="18288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4pPr>
            <a:lvl5pPr indent="-431800" lvl="4" marL="22860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5pPr>
            <a:lvl6pPr indent="-431800" lvl="5" marL="27432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6pPr>
            <a:lvl7pPr indent="-431800" lvl="6" marL="32004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7pPr>
            <a:lvl8pPr indent="-431800" lvl="7" marL="3657600" rtl="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8pPr>
            <a:lvl9pPr indent="-431800" lvl="8" marL="4114800" algn="ctr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4"/>
            <a:ext cx="9144762" cy="5143195"/>
          </a:xfrm>
          <a:custGeom>
            <a:rect b="b" l="l" r="r" t="t"/>
            <a:pathLst>
              <a:path extrusionOk="0" h="1948180" w="3463925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-1631526" y="351994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6724812" y="-1869092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Google Shape;34;p5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35" name="Google Shape;35;p5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148112" cy="5141674"/>
          </a:xfrm>
          <a:custGeom>
            <a:rect b="b" l="l" r="r" t="t"/>
            <a:pathLst>
              <a:path extrusionOk="0" h="1949450" w="3465194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975275" y="1575125"/>
            <a:ext cx="34092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759453" y="1575125"/>
            <a:ext cx="34092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1631526" y="351994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724812" y="-1869092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6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-25" y="0"/>
            <a:ext cx="9144762" cy="5144869"/>
          </a:xfrm>
          <a:custGeom>
            <a:rect b="b" l="l" r="r" t="t"/>
            <a:pathLst>
              <a:path extrusionOk="0" h="1948814" w="3463925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975250" y="1575125"/>
            <a:ext cx="22029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3470356" y="1575125"/>
            <a:ext cx="22029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5975475" y="1575125"/>
            <a:ext cx="22029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-1631526" y="351994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6724812" y="-1869092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7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0" y="4"/>
            <a:ext cx="9144762" cy="5143195"/>
          </a:xfrm>
          <a:custGeom>
            <a:rect b="b" l="l" r="r" t="t"/>
            <a:pathLst>
              <a:path extrusionOk="0" h="1948180" w="3463925">
                <a:moveTo>
                  <a:pt x="1400810" y="701040"/>
                </a:moveTo>
                <a:cubicBezTo>
                  <a:pt x="1554480" y="628015"/>
                  <a:pt x="1735455" y="576580"/>
                  <a:pt x="1906905" y="509905"/>
                </a:cubicBezTo>
                <a:cubicBezTo>
                  <a:pt x="2207260" y="390525"/>
                  <a:pt x="2476500" y="236220"/>
                  <a:pt x="2668270" y="7620"/>
                </a:cubicBezTo>
                <a:cubicBezTo>
                  <a:pt x="2670810" y="5080"/>
                  <a:pt x="2672715" y="2540"/>
                  <a:pt x="2674620" y="0"/>
                </a:cubicBezTo>
                <a:lnTo>
                  <a:pt x="2669540" y="0"/>
                </a:lnTo>
                <a:cubicBezTo>
                  <a:pt x="2609215" y="73660"/>
                  <a:pt x="2535555" y="144145"/>
                  <a:pt x="2451100" y="208915"/>
                </a:cubicBezTo>
                <a:cubicBezTo>
                  <a:pt x="2219960" y="386715"/>
                  <a:pt x="1948815" y="499110"/>
                  <a:pt x="1618615" y="607695"/>
                </a:cubicBezTo>
                <a:cubicBezTo>
                  <a:pt x="981710" y="837565"/>
                  <a:pt x="421005" y="1278890"/>
                  <a:pt x="268605" y="1948180"/>
                </a:cubicBezTo>
                <a:lnTo>
                  <a:pt x="272415" y="1948180"/>
                </a:lnTo>
                <a:cubicBezTo>
                  <a:pt x="280670" y="1909445"/>
                  <a:pt x="292735" y="1861820"/>
                  <a:pt x="310515" y="1808480"/>
                </a:cubicBezTo>
                <a:cubicBezTo>
                  <a:pt x="487045" y="1278255"/>
                  <a:pt x="922020" y="916305"/>
                  <a:pt x="1400810" y="701040"/>
                </a:cubicBezTo>
                <a:close/>
                <a:moveTo>
                  <a:pt x="1494790" y="636905"/>
                </a:moveTo>
                <a:cubicBezTo>
                  <a:pt x="1871980" y="502285"/>
                  <a:pt x="2175510" y="288290"/>
                  <a:pt x="2399030" y="0"/>
                </a:cubicBezTo>
                <a:lnTo>
                  <a:pt x="2394585" y="0"/>
                </a:lnTo>
                <a:cubicBezTo>
                  <a:pt x="2171700" y="286385"/>
                  <a:pt x="1869440" y="499110"/>
                  <a:pt x="1493520" y="633095"/>
                </a:cubicBezTo>
                <a:cubicBezTo>
                  <a:pt x="1238250" y="723265"/>
                  <a:pt x="1012825" y="842010"/>
                  <a:pt x="822325" y="985520"/>
                </a:cubicBezTo>
                <a:cubicBezTo>
                  <a:pt x="664845" y="1104900"/>
                  <a:pt x="530225" y="1242695"/>
                  <a:pt x="421005" y="1395730"/>
                </a:cubicBezTo>
                <a:cubicBezTo>
                  <a:pt x="338455" y="1512570"/>
                  <a:pt x="269875" y="1638300"/>
                  <a:pt x="218440" y="1769745"/>
                </a:cubicBezTo>
                <a:cubicBezTo>
                  <a:pt x="191135" y="1839595"/>
                  <a:pt x="172720" y="1899920"/>
                  <a:pt x="159385" y="1947545"/>
                </a:cubicBezTo>
                <a:lnTo>
                  <a:pt x="163195" y="1947545"/>
                </a:lnTo>
                <a:cubicBezTo>
                  <a:pt x="196215" y="1826895"/>
                  <a:pt x="266700" y="1619250"/>
                  <a:pt x="424180" y="1397635"/>
                </a:cubicBezTo>
                <a:cubicBezTo>
                  <a:pt x="666115" y="1057910"/>
                  <a:pt x="1026160" y="802005"/>
                  <a:pt x="1494790" y="636905"/>
                </a:cubicBezTo>
                <a:close/>
                <a:moveTo>
                  <a:pt x="1416050" y="729615"/>
                </a:moveTo>
                <a:cubicBezTo>
                  <a:pt x="1593215" y="650875"/>
                  <a:pt x="1811655" y="605155"/>
                  <a:pt x="2009775" y="538480"/>
                </a:cubicBezTo>
                <a:cubicBezTo>
                  <a:pt x="2341245" y="423545"/>
                  <a:pt x="2634615" y="259080"/>
                  <a:pt x="2834005" y="635"/>
                </a:cubicBezTo>
                <a:cubicBezTo>
                  <a:pt x="2834005" y="635"/>
                  <a:pt x="2834640" y="0"/>
                  <a:pt x="2834640" y="0"/>
                </a:cubicBezTo>
                <a:lnTo>
                  <a:pt x="2825115" y="0"/>
                </a:lnTo>
                <a:cubicBezTo>
                  <a:pt x="2410460" y="525780"/>
                  <a:pt x="1717675" y="580390"/>
                  <a:pt x="1426210" y="717550"/>
                </a:cubicBezTo>
                <a:cubicBezTo>
                  <a:pt x="884555" y="936625"/>
                  <a:pt x="456565" y="1348740"/>
                  <a:pt x="371475" y="1932940"/>
                </a:cubicBezTo>
                <a:cubicBezTo>
                  <a:pt x="370205" y="1938655"/>
                  <a:pt x="369570" y="1943735"/>
                  <a:pt x="369570" y="1947545"/>
                </a:cubicBezTo>
                <a:lnTo>
                  <a:pt x="377190" y="1947545"/>
                </a:lnTo>
                <a:cubicBezTo>
                  <a:pt x="380365" y="1931670"/>
                  <a:pt x="380365" y="1910080"/>
                  <a:pt x="385445" y="1891030"/>
                </a:cubicBezTo>
                <a:cubicBezTo>
                  <a:pt x="487680" y="1321435"/>
                  <a:pt x="912495" y="936625"/>
                  <a:pt x="1416050" y="729615"/>
                </a:cubicBezTo>
                <a:close/>
                <a:moveTo>
                  <a:pt x="1200785" y="669925"/>
                </a:moveTo>
                <a:cubicBezTo>
                  <a:pt x="1520190" y="516890"/>
                  <a:pt x="1812290" y="278130"/>
                  <a:pt x="2011680" y="635"/>
                </a:cubicBezTo>
                <a:lnTo>
                  <a:pt x="2011045" y="635"/>
                </a:lnTo>
                <a:cubicBezTo>
                  <a:pt x="1823720" y="238760"/>
                  <a:pt x="1636395" y="414020"/>
                  <a:pt x="1387475" y="565150"/>
                </a:cubicBezTo>
                <a:cubicBezTo>
                  <a:pt x="1294765" y="623570"/>
                  <a:pt x="1196975" y="664210"/>
                  <a:pt x="1043940" y="747395"/>
                </a:cubicBezTo>
                <a:cubicBezTo>
                  <a:pt x="408940" y="1102995"/>
                  <a:pt x="117475" y="1584960"/>
                  <a:pt x="635" y="1842135"/>
                </a:cubicBezTo>
                <a:lnTo>
                  <a:pt x="635" y="1845945"/>
                </a:lnTo>
                <a:cubicBezTo>
                  <a:pt x="143510" y="1553210"/>
                  <a:pt x="460375" y="1025525"/>
                  <a:pt x="1200785" y="669925"/>
                </a:cubicBezTo>
                <a:close/>
                <a:moveTo>
                  <a:pt x="1085215" y="777240"/>
                </a:moveTo>
                <a:cubicBezTo>
                  <a:pt x="1220470" y="701040"/>
                  <a:pt x="1378585" y="645795"/>
                  <a:pt x="1512570" y="577215"/>
                </a:cubicBezTo>
                <a:cubicBezTo>
                  <a:pt x="1786890" y="436245"/>
                  <a:pt x="2027555" y="239395"/>
                  <a:pt x="2205990" y="0"/>
                </a:cubicBezTo>
                <a:lnTo>
                  <a:pt x="2205355" y="0"/>
                </a:lnTo>
                <a:cubicBezTo>
                  <a:pt x="1725295" y="589280"/>
                  <a:pt x="1349375" y="606425"/>
                  <a:pt x="1010920" y="814705"/>
                </a:cubicBezTo>
                <a:cubicBezTo>
                  <a:pt x="555625" y="1078865"/>
                  <a:pt x="233680" y="1461135"/>
                  <a:pt x="65405" y="1915795"/>
                </a:cubicBezTo>
                <a:cubicBezTo>
                  <a:pt x="61595" y="1927860"/>
                  <a:pt x="56515" y="1939290"/>
                  <a:pt x="53340" y="1947545"/>
                </a:cubicBezTo>
                <a:lnTo>
                  <a:pt x="57785" y="1947545"/>
                </a:lnTo>
                <a:cubicBezTo>
                  <a:pt x="236855" y="1443990"/>
                  <a:pt x="591185" y="1043940"/>
                  <a:pt x="1085215" y="777240"/>
                </a:cubicBezTo>
                <a:close/>
                <a:moveTo>
                  <a:pt x="1537335" y="734060"/>
                </a:moveTo>
                <a:cubicBezTo>
                  <a:pt x="1670050" y="677545"/>
                  <a:pt x="1836420" y="636905"/>
                  <a:pt x="2004695" y="582295"/>
                </a:cubicBezTo>
                <a:cubicBezTo>
                  <a:pt x="2353310" y="463550"/>
                  <a:pt x="2665095" y="290195"/>
                  <a:pt x="2869565" y="13335"/>
                </a:cubicBezTo>
                <a:cubicBezTo>
                  <a:pt x="2872740" y="8890"/>
                  <a:pt x="2876550" y="3810"/>
                  <a:pt x="2879725" y="0"/>
                </a:cubicBezTo>
                <a:lnTo>
                  <a:pt x="2874645" y="0"/>
                </a:lnTo>
                <a:cubicBezTo>
                  <a:pt x="2872105" y="4445"/>
                  <a:pt x="2870200" y="8890"/>
                  <a:pt x="2866390" y="12065"/>
                </a:cubicBezTo>
                <a:cubicBezTo>
                  <a:pt x="2736215" y="193675"/>
                  <a:pt x="2529205" y="343535"/>
                  <a:pt x="2345055" y="436245"/>
                </a:cubicBezTo>
                <a:cubicBezTo>
                  <a:pt x="2165985" y="532130"/>
                  <a:pt x="1938655" y="601980"/>
                  <a:pt x="1710690" y="667385"/>
                </a:cubicBezTo>
                <a:cubicBezTo>
                  <a:pt x="1554480" y="717550"/>
                  <a:pt x="1412875" y="778510"/>
                  <a:pt x="1284605" y="849630"/>
                </a:cubicBezTo>
                <a:cubicBezTo>
                  <a:pt x="862330" y="1081405"/>
                  <a:pt x="559435" y="1460500"/>
                  <a:pt x="504825" y="1937385"/>
                </a:cubicBezTo>
                <a:cubicBezTo>
                  <a:pt x="504190" y="1941195"/>
                  <a:pt x="504190" y="1944370"/>
                  <a:pt x="503555" y="1947545"/>
                </a:cubicBezTo>
                <a:lnTo>
                  <a:pt x="507365" y="1947545"/>
                </a:lnTo>
                <a:cubicBezTo>
                  <a:pt x="508635" y="1932305"/>
                  <a:pt x="510540" y="1916430"/>
                  <a:pt x="513080" y="1898015"/>
                </a:cubicBezTo>
                <a:cubicBezTo>
                  <a:pt x="597535" y="1336675"/>
                  <a:pt x="1005840" y="945515"/>
                  <a:pt x="1537335" y="734060"/>
                </a:cubicBezTo>
                <a:close/>
                <a:moveTo>
                  <a:pt x="2145030" y="621030"/>
                </a:moveTo>
                <a:cubicBezTo>
                  <a:pt x="2531745" y="469265"/>
                  <a:pt x="2811145" y="259080"/>
                  <a:pt x="2966085" y="0"/>
                </a:cubicBezTo>
                <a:lnTo>
                  <a:pt x="2962910" y="0"/>
                </a:lnTo>
                <a:cubicBezTo>
                  <a:pt x="2948940" y="22225"/>
                  <a:pt x="2938145" y="38735"/>
                  <a:pt x="2925445" y="57150"/>
                </a:cubicBezTo>
                <a:cubicBezTo>
                  <a:pt x="2746375" y="311150"/>
                  <a:pt x="2455545" y="508635"/>
                  <a:pt x="2054225" y="650875"/>
                </a:cubicBezTo>
                <a:cubicBezTo>
                  <a:pt x="1846580" y="718185"/>
                  <a:pt x="1671320" y="774065"/>
                  <a:pt x="1514475" y="860425"/>
                </a:cubicBezTo>
                <a:cubicBezTo>
                  <a:pt x="1129030" y="1062990"/>
                  <a:pt x="827405" y="1400175"/>
                  <a:pt x="770255" y="1866900"/>
                </a:cubicBezTo>
                <a:cubicBezTo>
                  <a:pt x="768985" y="1880235"/>
                  <a:pt x="763270" y="1925955"/>
                  <a:pt x="763270" y="1947545"/>
                </a:cubicBezTo>
                <a:lnTo>
                  <a:pt x="767080" y="1947545"/>
                </a:lnTo>
                <a:cubicBezTo>
                  <a:pt x="776605" y="1826895"/>
                  <a:pt x="790575" y="1705610"/>
                  <a:pt x="864235" y="1530985"/>
                </a:cubicBezTo>
                <a:cubicBezTo>
                  <a:pt x="1170940" y="831215"/>
                  <a:pt x="1978025" y="701040"/>
                  <a:pt x="2145030" y="621030"/>
                </a:cubicBezTo>
                <a:close/>
                <a:moveTo>
                  <a:pt x="1287145" y="1104900"/>
                </a:moveTo>
                <a:cubicBezTo>
                  <a:pt x="1632585" y="795655"/>
                  <a:pt x="1962785" y="748030"/>
                  <a:pt x="2204085" y="642620"/>
                </a:cubicBezTo>
                <a:cubicBezTo>
                  <a:pt x="2520950" y="509905"/>
                  <a:pt x="2813050" y="320675"/>
                  <a:pt x="2994660" y="26670"/>
                </a:cubicBezTo>
                <a:cubicBezTo>
                  <a:pt x="3001010" y="16510"/>
                  <a:pt x="3006090" y="8255"/>
                  <a:pt x="3010535" y="0"/>
                </a:cubicBezTo>
                <a:lnTo>
                  <a:pt x="3006725" y="0"/>
                </a:lnTo>
                <a:cubicBezTo>
                  <a:pt x="2926715" y="133985"/>
                  <a:pt x="2829560" y="247650"/>
                  <a:pt x="2698750" y="353060"/>
                </a:cubicBezTo>
                <a:cubicBezTo>
                  <a:pt x="2287270" y="677545"/>
                  <a:pt x="1939925" y="702310"/>
                  <a:pt x="1651635" y="853440"/>
                </a:cubicBezTo>
                <a:cubicBezTo>
                  <a:pt x="1227455" y="1064260"/>
                  <a:pt x="924560" y="1421765"/>
                  <a:pt x="895985" y="1906905"/>
                </a:cubicBezTo>
                <a:cubicBezTo>
                  <a:pt x="895350" y="1915795"/>
                  <a:pt x="894715" y="1932940"/>
                  <a:pt x="894715" y="1947545"/>
                </a:cubicBezTo>
                <a:lnTo>
                  <a:pt x="898525" y="1947545"/>
                </a:lnTo>
                <a:cubicBezTo>
                  <a:pt x="903605" y="1631950"/>
                  <a:pt x="1039495" y="1331595"/>
                  <a:pt x="1287145" y="1104900"/>
                </a:cubicBezTo>
                <a:close/>
                <a:moveTo>
                  <a:pt x="1116965" y="1049655"/>
                </a:moveTo>
                <a:cubicBezTo>
                  <a:pt x="1315720" y="883920"/>
                  <a:pt x="1572260" y="755015"/>
                  <a:pt x="1880235" y="665480"/>
                </a:cubicBezTo>
                <a:cubicBezTo>
                  <a:pt x="2376805" y="521335"/>
                  <a:pt x="2727960" y="297180"/>
                  <a:pt x="2924175" y="0"/>
                </a:cubicBezTo>
                <a:lnTo>
                  <a:pt x="2919730" y="0"/>
                </a:lnTo>
                <a:cubicBezTo>
                  <a:pt x="2723515" y="295910"/>
                  <a:pt x="2373630" y="518795"/>
                  <a:pt x="1879600" y="662305"/>
                </a:cubicBezTo>
                <a:cubicBezTo>
                  <a:pt x="1571625" y="751205"/>
                  <a:pt x="1314450" y="880745"/>
                  <a:pt x="1115060" y="1047115"/>
                </a:cubicBezTo>
                <a:cubicBezTo>
                  <a:pt x="955675" y="1179830"/>
                  <a:pt x="832485" y="1336675"/>
                  <a:pt x="749935" y="1512570"/>
                </a:cubicBezTo>
                <a:cubicBezTo>
                  <a:pt x="676275" y="1669415"/>
                  <a:pt x="648335" y="1812290"/>
                  <a:pt x="638175" y="1905000"/>
                </a:cubicBezTo>
                <a:cubicBezTo>
                  <a:pt x="636270" y="1920240"/>
                  <a:pt x="635000" y="1934210"/>
                  <a:pt x="634365" y="1947545"/>
                </a:cubicBezTo>
                <a:lnTo>
                  <a:pt x="638175" y="1947545"/>
                </a:lnTo>
                <a:cubicBezTo>
                  <a:pt x="639445" y="1934210"/>
                  <a:pt x="640715" y="1920240"/>
                  <a:pt x="641985" y="1905000"/>
                </a:cubicBezTo>
                <a:cubicBezTo>
                  <a:pt x="652145" y="1812925"/>
                  <a:pt x="680085" y="1670050"/>
                  <a:pt x="753110" y="1513840"/>
                </a:cubicBezTo>
                <a:cubicBezTo>
                  <a:pt x="835660" y="1338580"/>
                  <a:pt x="958215" y="1182370"/>
                  <a:pt x="1116965" y="1049655"/>
                </a:cubicBezTo>
                <a:close/>
                <a:moveTo>
                  <a:pt x="1054735" y="687705"/>
                </a:moveTo>
                <a:cubicBezTo>
                  <a:pt x="1353820" y="519430"/>
                  <a:pt x="1622425" y="276860"/>
                  <a:pt x="1821815" y="0"/>
                </a:cubicBezTo>
                <a:lnTo>
                  <a:pt x="1813560" y="0"/>
                </a:lnTo>
                <a:cubicBezTo>
                  <a:pt x="1808480" y="6985"/>
                  <a:pt x="1804670" y="14605"/>
                  <a:pt x="1801495" y="17145"/>
                </a:cubicBezTo>
                <a:cubicBezTo>
                  <a:pt x="1564640" y="325120"/>
                  <a:pt x="1331595" y="527685"/>
                  <a:pt x="959485" y="734695"/>
                </a:cubicBezTo>
                <a:cubicBezTo>
                  <a:pt x="535940" y="993140"/>
                  <a:pt x="263525" y="1299210"/>
                  <a:pt x="83185" y="1553210"/>
                </a:cubicBezTo>
                <a:cubicBezTo>
                  <a:pt x="52705" y="1596390"/>
                  <a:pt x="25400" y="1637665"/>
                  <a:pt x="0" y="1676400"/>
                </a:cubicBezTo>
                <a:lnTo>
                  <a:pt x="0" y="1689735"/>
                </a:lnTo>
                <a:cubicBezTo>
                  <a:pt x="182880" y="1403350"/>
                  <a:pt x="501650" y="999490"/>
                  <a:pt x="1054735" y="687705"/>
                </a:cubicBezTo>
                <a:close/>
                <a:moveTo>
                  <a:pt x="1014095" y="627380"/>
                </a:moveTo>
                <a:cubicBezTo>
                  <a:pt x="1233805" y="466090"/>
                  <a:pt x="1443355" y="249555"/>
                  <a:pt x="1621155" y="9525"/>
                </a:cubicBezTo>
                <a:cubicBezTo>
                  <a:pt x="1624330" y="5080"/>
                  <a:pt x="1626235" y="2540"/>
                  <a:pt x="1628140" y="0"/>
                </a:cubicBezTo>
                <a:lnTo>
                  <a:pt x="1623695" y="0"/>
                </a:lnTo>
                <a:cubicBezTo>
                  <a:pt x="1622425" y="2540"/>
                  <a:pt x="1620520" y="5080"/>
                  <a:pt x="1618615" y="6985"/>
                </a:cubicBezTo>
                <a:cubicBezTo>
                  <a:pt x="1432560" y="257810"/>
                  <a:pt x="1214120" y="480695"/>
                  <a:pt x="984250" y="644525"/>
                </a:cubicBezTo>
                <a:cubicBezTo>
                  <a:pt x="578485" y="911860"/>
                  <a:pt x="280035" y="1190625"/>
                  <a:pt x="1270" y="1565275"/>
                </a:cubicBezTo>
                <a:lnTo>
                  <a:pt x="1270" y="1570990"/>
                </a:lnTo>
                <a:cubicBezTo>
                  <a:pt x="53340" y="1500505"/>
                  <a:pt x="111125" y="1427480"/>
                  <a:pt x="177165" y="1350645"/>
                </a:cubicBezTo>
                <a:cubicBezTo>
                  <a:pt x="478790" y="1002030"/>
                  <a:pt x="704850" y="840105"/>
                  <a:pt x="1014095" y="627380"/>
                </a:cubicBezTo>
                <a:close/>
                <a:moveTo>
                  <a:pt x="461645" y="0"/>
                </a:moveTo>
                <a:cubicBezTo>
                  <a:pt x="280035" y="238760"/>
                  <a:pt x="122555" y="529590"/>
                  <a:pt x="21590" y="799465"/>
                </a:cubicBezTo>
                <a:cubicBezTo>
                  <a:pt x="14605" y="820420"/>
                  <a:pt x="6985" y="837565"/>
                  <a:pt x="635" y="852170"/>
                </a:cubicBezTo>
                <a:lnTo>
                  <a:pt x="635" y="859155"/>
                </a:lnTo>
                <a:cubicBezTo>
                  <a:pt x="144780" y="488950"/>
                  <a:pt x="250825" y="304800"/>
                  <a:pt x="462280" y="0"/>
                </a:cubicBezTo>
                <a:lnTo>
                  <a:pt x="461645" y="0"/>
                </a:lnTo>
                <a:close/>
                <a:moveTo>
                  <a:pt x="264795" y="0"/>
                </a:moveTo>
                <a:cubicBezTo>
                  <a:pt x="159385" y="142875"/>
                  <a:pt x="69850" y="294005"/>
                  <a:pt x="0" y="448310"/>
                </a:cubicBezTo>
                <a:lnTo>
                  <a:pt x="0" y="457200"/>
                </a:lnTo>
                <a:cubicBezTo>
                  <a:pt x="70485" y="299720"/>
                  <a:pt x="161290" y="145415"/>
                  <a:pt x="269240" y="0"/>
                </a:cubicBezTo>
                <a:lnTo>
                  <a:pt x="264795" y="0"/>
                </a:lnTo>
                <a:close/>
                <a:moveTo>
                  <a:pt x="1915795" y="800100"/>
                </a:moveTo>
                <a:cubicBezTo>
                  <a:pt x="2386330" y="637540"/>
                  <a:pt x="2766060" y="452755"/>
                  <a:pt x="3013075" y="73025"/>
                </a:cubicBezTo>
                <a:cubicBezTo>
                  <a:pt x="3027045" y="50800"/>
                  <a:pt x="3042285" y="24765"/>
                  <a:pt x="3055620" y="0"/>
                </a:cubicBezTo>
                <a:lnTo>
                  <a:pt x="3048000" y="0"/>
                </a:lnTo>
                <a:cubicBezTo>
                  <a:pt x="2884805" y="289560"/>
                  <a:pt x="2638425" y="474980"/>
                  <a:pt x="2360930" y="612775"/>
                </a:cubicBezTo>
                <a:cubicBezTo>
                  <a:pt x="2150110" y="722630"/>
                  <a:pt x="1862455" y="790575"/>
                  <a:pt x="1660525" y="913130"/>
                </a:cubicBezTo>
                <a:cubicBezTo>
                  <a:pt x="1323975" y="1103630"/>
                  <a:pt x="1060450" y="1414780"/>
                  <a:pt x="1025525" y="1849120"/>
                </a:cubicBezTo>
                <a:cubicBezTo>
                  <a:pt x="1025525" y="1864360"/>
                  <a:pt x="1019810" y="1922780"/>
                  <a:pt x="1022350" y="1948180"/>
                </a:cubicBezTo>
                <a:lnTo>
                  <a:pt x="1029335" y="1948180"/>
                </a:lnTo>
                <a:cubicBezTo>
                  <a:pt x="1031240" y="1856740"/>
                  <a:pt x="1037590" y="1717675"/>
                  <a:pt x="1092200" y="1567180"/>
                </a:cubicBezTo>
                <a:cubicBezTo>
                  <a:pt x="1229360" y="1187450"/>
                  <a:pt x="1541145" y="948690"/>
                  <a:pt x="1915795" y="800100"/>
                </a:cubicBezTo>
                <a:close/>
                <a:moveTo>
                  <a:pt x="160020" y="0"/>
                </a:moveTo>
                <a:lnTo>
                  <a:pt x="156845" y="0"/>
                </a:lnTo>
                <a:cubicBezTo>
                  <a:pt x="97790" y="80010"/>
                  <a:pt x="47625" y="167005"/>
                  <a:pt x="635" y="254635"/>
                </a:cubicBezTo>
                <a:lnTo>
                  <a:pt x="635" y="261620"/>
                </a:lnTo>
                <a:cubicBezTo>
                  <a:pt x="47625" y="173990"/>
                  <a:pt x="99695" y="88900"/>
                  <a:pt x="156210" y="5715"/>
                </a:cubicBezTo>
                <a:cubicBezTo>
                  <a:pt x="157480" y="3810"/>
                  <a:pt x="158750" y="1905"/>
                  <a:pt x="160020" y="0"/>
                </a:cubicBezTo>
                <a:close/>
                <a:moveTo>
                  <a:pt x="47625" y="0"/>
                </a:moveTo>
                <a:cubicBezTo>
                  <a:pt x="31750" y="24765"/>
                  <a:pt x="15875" y="50165"/>
                  <a:pt x="635" y="75565"/>
                </a:cubicBezTo>
                <a:lnTo>
                  <a:pt x="635" y="89535"/>
                </a:lnTo>
                <a:cubicBezTo>
                  <a:pt x="18415" y="59690"/>
                  <a:pt x="36830" y="29845"/>
                  <a:pt x="55880" y="0"/>
                </a:cubicBezTo>
                <a:lnTo>
                  <a:pt x="47625" y="0"/>
                </a:lnTo>
                <a:close/>
                <a:moveTo>
                  <a:pt x="656590" y="0"/>
                </a:moveTo>
                <a:lnTo>
                  <a:pt x="656590" y="0"/>
                </a:lnTo>
                <a:cubicBezTo>
                  <a:pt x="276860" y="514350"/>
                  <a:pt x="219710" y="727710"/>
                  <a:pt x="635" y="1074420"/>
                </a:cubicBezTo>
                <a:lnTo>
                  <a:pt x="635" y="1081405"/>
                </a:lnTo>
                <a:cubicBezTo>
                  <a:pt x="39370" y="1020445"/>
                  <a:pt x="78740" y="955040"/>
                  <a:pt x="116205" y="887095"/>
                </a:cubicBezTo>
                <a:cubicBezTo>
                  <a:pt x="334645" y="472440"/>
                  <a:pt x="442595" y="308610"/>
                  <a:pt x="656590" y="0"/>
                </a:cubicBezTo>
                <a:close/>
                <a:moveTo>
                  <a:pt x="759460" y="719455"/>
                </a:moveTo>
                <a:cubicBezTo>
                  <a:pt x="957580" y="563245"/>
                  <a:pt x="1143635" y="373380"/>
                  <a:pt x="1329055" y="139065"/>
                </a:cubicBezTo>
                <a:cubicBezTo>
                  <a:pt x="1365885" y="92710"/>
                  <a:pt x="1400810" y="45720"/>
                  <a:pt x="1435100" y="0"/>
                </a:cubicBezTo>
                <a:lnTo>
                  <a:pt x="1430655" y="0"/>
                </a:lnTo>
                <a:cubicBezTo>
                  <a:pt x="1397635" y="45085"/>
                  <a:pt x="1362710" y="90805"/>
                  <a:pt x="1326515" y="136525"/>
                </a:cubicBezTo>
                <a:cubicBezTo>
                  <a:pt x="1141730" y="370205"/>
                  <a:pt x="955675" y="560070"/>
                  <a:pt x="758190" y="715645"/>
                </a:cubicBezTo>
                <a:cubicBezTo>
                  <a:pt x="438785" y="967740"/>
                  <a:pt x="190500" y="1238885"/>
                  <a:pt x="1270" y="1471295"/>
                </a:cubicBezTo>
                <a:lnTo>
                  <a:pt x="1270" y="1477010"/>
                </a:lnTo>
                <a:cubicBezTo>
                  <a:pt x="189865" y="1244600"/>
                  <a:pt x="438785" y="972185"/>
                  <a:pt x="759460" y="719455"/>
                </a:cubicBezTo>
                <a:close/>
                <a:moveTo>
                  <a:pt x="612775" y="735330"/>
                </a:moveTo>
                <a:cubicBezTo>
                  <a:pt x="857885" y="502285"/>
                  <a:pt x="1064260" y="241300"/>
                  <a:pt x="1241425" y="0"/>
                </a:cubicBezTo>
                <a:lnTo>
                  <a:pt x="1236980" y="0"/>
                </a:lnTo>
                <a:cubicBezTo>
                  <a:pt x="1060450" y="240665"/>
                  <a:pt x="854075" y="501015"/>
                  <a:pt x="610235" y="732790"/>
                </a:cubicBezTo>
                <a:cubicBezTo>
                  <a:pt x="374650" y="956945"/>
                  <a:pt x="171450" y="1183640"/>
                  <a:pt x="635" y="1386205"/>
                </a:cubicBezTo>
                <a:lnTo>
                  <a:pt x="635" y="1391920"/>
                </a:lnTo>
                <a:cubicBezTo>
                  <a:pt x="172085" y="1188720"/>
                  <a:pt x="375920" y="960755"/>
                  <a:pt x="612775" y="735330"/>
                </a:cubicBezTo>
                <a:close/>
                <a:moveTo>
                  <a:pt x="855345" y="0"/>
                </a:moveTo>
                <a:lnTo>
                  <a:pt x="846455" y="0"/>
                </a:lnTo>
                <a:cubicBezTo>
                  <a:pt x="830580" y="21590"/>
                  <a:pt x="815975" y="41910"/>
                  <a:pt x="799465" y="64770"/>
                </a:cubicBezTo>
                <a:cubicBezTo>
                  <a:pt x="548005" y="409575"/>
                  <a:pt x="299720" y="803910"/>
                  <a:pt x="38100" y="1149985"/>
                </a:cubicBezTo>
                <a:cubicBezTo>
                  <a:pt x="31750" y="1160780"/>
                  <a:pt x="13970" y="1180465"/>
                  <a:pt x="635" y="1198245"/>
                </a:cubicBezTo>
                <a:lnTo>
                  <a:pt x="635" y="1209675"/>
                </a:lnTo>
                <a:cubicBezTo>
                  <a:pt x="107315" y="1076960"/>
                  <a:pt x="223520" y="908050"/>
                  <a:pt x="326390" y="760095"/>
                </a:cubicBezTo>
                <a:cubicBezTo>
                  <a:pt x="502285" y="501650"/>
                  <a:pt x="683895" y="234950"/>
                  <a:pt x="855345" y="0"/>
                </a:cubicBezTo>
                <a:close/>
                <a:moveTo>
                  <a:pt x="563880" y="634365"/>
                </a:moveTo>
                <a:cubicBezTo>
                  <a:pt x="735965" y="422910"/>
                  <a:pt x="905510" y="198120"/>
                  <a:pt x="1045845" y="0"/>
                </a:cubicBezTo>
                <a:lnTo>
                  <a:pt x="1045210" y="0"/>
                </a:lnTo>
                <a:cubicBezTo>
                  <a:pt x="947420" y="123190"/>
                  <a:pt x="851535" y="266065"/>
                  <a:pt x="744220" y="401320"/>
                </a:cubicBezTo>
                <a:cubicBezTo>
                  <a:pt x="508000" y="713105"/>
                  <a:pt x="225425" y="1017270"/>
                  <a:pt x="635" y="1303020"/>
                </a:cubicBezTo>
                <a:lnTo>
                  <a:pt x="635" y="1306830"/>
                </a:lnTo>
                <a:cubicBezTo>
                  <a:pt x="8255" y="1296670"/>
                  <a:pt x="17145" y="1285240"/>
                  <a:pt x="24130" y="1277620"/>
                </a:cubicBezTo>
                <a:cubicBezTo>
                  <a:pt x="185420" y="1081405"/>
                  <a:pt x="381000" y="852805"/>
                  <a:pt x="563880" y="634365"/>
                </a:cubicBezTo>
                <a:close/>
                <a:moveTo>
                  <a:pt x="2540635" y="1373505"/>
                </a:moveTo>
                <a:cubicBezTo>
                  <a:pt x="2382520" y="1537970"/>
                  <a:pt x="2374265" y="1750695"/>
                  <a:pt x="2455545" y="1936750"/>
                </a:cubicBezTo>
                <a:cubicBezTo>
                  <a:pt x="2456815" y="1939290"/>
                  <a:pt x="2458720" y="1943735"/>
                  <a:pt x="2459990" y="1947545"/>
                </a:cubicBezTo>
                <a:lnTo>
                  <a:pt x="2464435" y="1947545"/>
                </a:lnTo>
                <a:cubicBezTo>
                  <a:pt x="2364105" y="1730375"/>
                  <a:pt x="2388870" y="1483995"/>
                  <a:pt x="2612390" y="1313815"/>
                </a:cubicBezTo>
                <a:cubicBezTo>
                  <a:pt x="2731135" y="1228725"/>
                  <a:pt x="2886710" y="1154430"/>
                  <a:pt x="2995930" y="1080770"/>
                </a:cubicBezTo>
                <a:cubicBezTo>
                  <a:pt x="3190875" y="956310"/>
                  <a:pt x="3353435" y="830580"/>
                  <a:pt x="3463290" y="632460"/>
                </a:cubicBezTo>
                <a:lnTo>
                  <a:pt x="3463290" y="624840"/>
                </a:lnTo>
                <a:cubicBezTo>
                  <a:pt x="3428365" y="688975"/>
                  <a:pt x="3386455" y="748030"/>
                  <a:pt x="3336290" y="803275"/>
                </a:cubicBezTo>
                <a:cubicBezTo>
                  <a:pt x="3049905" y="1111250"/>
                  <a:pt x="2685415" y="1214120"/>
                  <a:pt x="2540635" y="1373505"/>
                </a:cubicBezTo>
                <a:close/>
                <a:moveTo>
                  <a:pt x="2907665" y="1531620"/>
                </a:moveTo>
                <a:cubicBezTo>
                  <a:pt x="2700020" y="1682115"/>
                  <a:pt x="2793365" y="1897380"/>
                  <a:pt x="2825750" y="1948180"/>
                </a:cubicBezTo>
                <a:lnTo>
                  <a:pt x="2831465" y="1948180"/>
                </a:lnTo>
                <a:cubicBezTo>
                  <a:pt x="2828290" y="1942465"/>
                  <a:pt x="2823845" y="1934210"/>
                  <a:pt x="2816860" y="1922780"/>
                </a:cubicBezTo>
                <a:cubicBezTo>
                  <a:pt x="2732405" y="1743075"/>
                  <a:pt x="2785745" y="1570990"/>
                  <a:pt x="3034030" y="1465580"/>
                </a:cubicBezTo>
                <a:cubicBezTo>
                  <a:pt x="3170555" y="1397635"/>
                  <a:pt x="3353435" y="1322070"/>
                  <a:pt x="3463290" y="1242695"/>
                </a:cubicBezTo>
                <a:lnTo>
                  <a:pt x="3463290" y="1238250"/>
                </a:lnTo>
                <a:cubicBezTo>
                  <a:pt x="3436620" y="1257300"/>
                  <a:pt x="3406775" y="1276350"/>
                  <a:pt x="3374390" y="1294130"/>
                </a:cubicBezTo>
                <a:cubicBezTo>
                  <a:pt x="3253105" y="1364615"/>
                  <a:pt x="2983865" y="1474470"/>
                  <a:pt x="2907665" y="1531620"/>
                </a:cubicBezTo>
                <a:close/>
                <a:moveTo>
                  <a:pt x="2820670" y="1483360"/>
                </a:moveTo>
                <a:cubicBezTo>
                  <a:pt x="2722245" y="1559560"/>
                  <a:pt x="2661920" y="1672590"/>
                  <a:pt x="2687320" y="1819910"/>
                </a:cubicBezTo>
                <a:cubicBezTo>
                  <a:pt x="2689860" y="1845310"/>
                  <a:pt x="2714625" y="1918970"/>
                  <a:pt x="2732405" y="1948180"/>
                </a:cubicBezTo>
                <a:lnTo>
                  <a:pt x="2741930" y="1948180"/>
                </a:lnTo>
                <a:cubicBezTo>
                  <a:pt x="2737485" y="1941195"/>
                  <a:pt x="2731770" y="1932940"/>
                  <a:pt x="2731135" y="1928495"/>
                </a:cubicBezTo>
                <a:cubicBezTo>
                  <a:pt x="2653665" y="1769110"/>
                  <a:pt x="2678430" y="1591945"/>
                  <a:pt x="2842260" y="1477010"/>
                </a:cubicBezTo>
                <a:cubicBezTo>
                  <a:pt x="2865120" y="1460500"/>
                  <a:pt x="2892425" y="1444625"/>
                  <a:pt x="2917825" y="1431925"/>
                </a:cubicBezTo>
                <a:cubicBezTo>
                  <a:pt x="3105150" y="1332865"/>
                  <a:pt x="3338830" y="1227455"/>
                  <a:pt x="3463925" y="1107440"/>
                </a:cubicBezTo>
                <a:lnTo>
                  <a:pt x="3463925" y="1096645"/>
                </a:lnTo>
                <a:cubicBezTo>
                  <a:pt x="3362325" y="1195705"/>
                  <a:pt x="3216910" y="1270000"/>
                  <a:pt x="3039110" y="1360805"/>
                </a:cubicBezTo>
                <a:cubicBezTo>
                  <a:pt x="2972435" y="1396365"/>
                  <a:pt x="2891155" y="1429385"/>
                  <a:pt x="2820670" y="1483360"/>
                </a:cubicBezTo>
                <a:close/>
                <a:moveTo>
                  <a:pt x="2917825" y="1948180"/>
                </a:moveTo>
                <a:lnTo>
                  <a:pt x="2921000" y="1948180"/>
                </a:lnTo>
                <a:cubicBezTo>
                  <a:pt x="2914650" y="1937385"/>
                  <a:pt x="2904490" y="1924050"/>
                  <a:pt x="2899410" y="1908810"/>
                </a:cubicBezTo>
                <a:cubicBezTo>
                  <a:pt x="2835910" y="1767840"/>
                  <a:pt x="2889885" y="1662430"/>
                  <a:pt x="2976880" y="1595755"/>
                </a:cubicBezTo>
                <a:cubicBezTo>
                  <a:pt x="3018155" y="1562735"/>
                  <a:pt x="3078480" y="1538605"/>
                  <a:pt x="3134995" y="1513205"/>
                </a:cubicBezTo>
                <a:cubicBezTo>
                  <a:pt x="3239135" y="1466215"/>
                  <a:pt x="3364230" y="1421765"/>
                  <a:pt x="3463290" y="1372235"/>
                </a:cubicBezTo>
                <a:lnTo>
                  <a:pt x="3463290" y="1367790"/>
                </a:lnTo>
                <a:cubicBezTo>
                  <a:pt x="3329940" y="1433830"/>
                  <a:pt x="3184525" y="1481455"/>
                  <a:pt x="3039745" y="1552575"/>
                </a:cubicBezTo>
                <a:cubicBezTo>
                  <a:pt x="2841625" y="1645920"/>
                  <a:pt x="2837180" y="1830705"/>
                  <a:pt x="2917825" y="1948180"/>
                </a:cubicBezTo>
                <a:close/>
                <a:moveTo>
                  <a:pt x="2715260" y="1457960"/>
                </a:moveTo>
                <a:cubicBezTo>
                  <a:pt x="2561590" y="1600200"/>
                  <a:pt x="2565400" y="1797050"/>
                  <a:pt x="2644140" y="1948180"/>
                </a:cubicBezTo>
                <a:lnTo>
                  <a:pt x="2648585" y="1948180"/>
                </a:lnTo>
                <a:cubicBezTo>
                  <a:pt x="2621915" y="1895475"/>
                  <a:pt x="2595880" y="1831975"/>
                  <a:pt x="2594610" y="1736725"/>
                </a:cubicBezTo>
                <a:cubicBezTo>
                  <a:pt x="2598420" y="1524000"/>
                  <a:pt x="2741930" y="1419860"/>
                  <a:pt x="2914015" y="1334135"/>
                </a:cubicBezTo>
                <a:cubicBezTo>
                  <a:pt x="3155315" y="1201420"/>
                  <a:pt x="3324225" y="1120140"/>
                  <a:pt x="3463290" y="955675"/>
                </a:cubicBezTo>
                <a:lnTo>
                  <a:pt x="3463290" y="950595"/>
                </a:lnTo>
                <a:cubicBezTo>
                  <a:pt x="3447415" y="970280"/>
                  <a:pt x="3430270" y="988695"/>
                  <a:pt x="3411855" y="1007745"/>
                </a:cubicBezTo>
                <a:cubicBezTo>
                  <a:pt x="3192145" y="1221740"/>
                  <a:pt x="2827655" y="1344295"/>
                  <a:pt x="2715260" y="1457960"/>
                </a:cubicBezTo>
                <a:close/>
                <a:moveTo>
                  <a:pt x="3014980" y="1675130"/>
                </a:moveTo>
                <a:cubicBezTo>
                  <a:pt x="2944495" y="1748155"/>
                  <a:pt x="2943860" y="1855470"/>
                  <a:pt x="3003550" y="1948180"/>
                </a:cubicBezTo>
                <a:lnTo>
                  <a:pt x="3007360" y="1948180"/>
                </a:lnTo>
                <a:cubicBezTo>
                  <a:pt x="3006725" y="1947545"/>
                  <a:pt x="3006725" y="1946910"/>
                  <a:pt x="3006725" y="1946910"/>
                </a:cubicBezTo>
                <a:cubicBezTo>
                  <a:pt x="2970530" y="1887855"/>
                  <a:pt x="2952115" y="1826895"/>
                  <a:pt x="2971800" y="1755140"/>
                </a:cubicBezTo>
                <a:cubicBezTo>
                  <a:pt x="3002915" y="1663065"/>
                  <a:pt x="3070860" y="1631950"/>
                  <a:pt x="3152140" y="1597025"/>
                </a:cubicBezTo>
                <a:cubicBezTo>
                  <a:pt x="3268345" y="1547495"/>
                  <a:pt x="3362325" y="1525270"/>
                  <a:pt x="3463290" y="1490345"/>
                </a:cubicBezTo>
                <a:lnTo>
                  <a:pt x="3463290" y="1487170"/>
                </a:lnTo>
                <a:cubicBezTo>
                  <a:pt x="3444240" y="1493520"/>
                  <a:pt x="3424555" y="1499235"/>
                  <a:pt x="3402965" y="1506220"/>
                </a:cubicBezTo>
                <a:cubicBezTo>
                  <a:pt x="3316605" y="1534160"/>
                  <a:pt x="3079750" y="1600835"/>
                  <a:pt x="3014980" y="1675130"/>
                </a:cubicBezTo>
                <a:close/>
                <a:moveTo>
                  <a:pt x="2470785" y="1313815"/>
                </a:moveTo>
                <a:cubicBezTo>
                  <a:pt x="2297430" y="1485900"/>
                  <a:pt x="2273935" y="1714500"/>
                  <a:pt x="2359660" y="1929130"/>
                </a:cubicBezTo>
                <a:cubicBezTo>
                  <a:pt x="2362200" y="1933575"/>
                  <a:pt x="2364740" y="1941195"/>
                  <a:pt x="2367280" y="1947545"/>
                </a:cubicBezTo>
                <a:lnTo>
                  <a:pt x="2371725" y="1947545"/>
                </a:lnTo>
                <a:cubicBezTo>
                  <a:pt x="2264410" y="1700530"/>
                  <a:pt x="2305050" y="1441450"/>
                  <a:pt x="2534920" y="1261745"/>
                </a:cubicBezTo>
                <a:cubicBezTo>
                  <a:pt x="2643505" y="1179195"/>
                  <a:pt x="2784475" y="1111885"/>
                  <a:pt x="2895600" y="1037590"/>
                </a:cubicBezTo>
                <a:cubicBezTo>
                  <a:pt x="3141345" y="879475"/>
                  <a:pt x="3340100" y="721360"/>
                  <a:pt x="3463290" y="458470"/>
                </a:cubicBezTo>
                <a:lnTo>
                  <a:pt x="3463290" y="449580"/>
                </a:lnTo>
                <a:cubicBezTo>
                  <a:pt x="3422650" y="537845"/>
                  <a:pt x="3372485" y="617855"/>
                  <a:pt x="3310255" y="691515"/>
                </a:cubicBezTo>
                <a:cubicBezTo>
                  <a:pt x="3001645" y="1042035"/>
                  <a:pt x="2629535" y="1146810"/>
                  <a:pt x="2470785" y="1313815"/>
                </a:cubicBezTo>
                <a:close/>
                <a:moveTo>
                  <a:pt x="3257550" y="466725"/>
                </a:moveTo>
                <a:cubicBezTo>
                  <a:pt x="2946400" y="879475"/>
                  <a:pt x="2429510" y="1056005"/>
                  <a:pt x="2287905" y="1238885"/>
                </a:cubicBezTo>
                <a:cubicBezTo>
                  <a:pt x="2027555" y="1522095"/>
                  <a:pt x="2150110" y="1882140"/>
                  <a:pt x="2181860" y="1948180"/>
                </a:cubicBezTo>
                <a:lnTo>
                  <a:pt x="2186305" y="1948180"/>
                </a:lnTo>
                <a:cubicBezTo>
                  <a:pt x="2184400" y="1942465"/>
                  <a:pt x="2180590" y="1933575"/>
                  <a:pt x="2175510" y="1922145"/>
                </a:cubicBezTo>
                <a:cubicBezTo>
                  <a:pt x="2065020" y="1608455"/>
                  <a:pt x="2151380" y="1334770"/>
                  <a:pt x="2395220" y="1144905"/>
                </a:cubicBezTo>
                <a:cubicBezTo>
                  <a:pt x="2531745" y="1044575"/>
                  <a:pt x="2715895" y="949325"/>
                  <a:pt x="2842895" y="854710"/>
                </a:cubicBezTo>
                <a:cubicBezTo>
                  <a:pt x="3132455" y="650240"/>
                  <a:pt x="3339465" y="438785"/>
                  <a:pt x="3463290" y="83820"/>
                </a:cubicBezTo>
                <a:lnTo>
                  <a:pt x="3463290" y="73025"/>
                </a:lnTo>
                <a:cubicBezTo>
                  <a:pt x="3412490" y="222885"/>
                  <a:pt x="3344545" y="351155"/>
                  <a:pt x="3257550" y="466725"/>
                </a:cubicBezTo>
                <a:close/>
                <a:moveTo>
                  <a:pt x="2416810" y="1236980"/>
                </a:moveTo>
                <a:cubicBezTo>
                  <a:pt x="2195830" y="1435100"/>
                  <a:pt x="2171700" y="1710690"/>
                  <a:pt x="2273300" y="1948180"/>
                </a:cubicBezTo>
                <a:lnTo>
                  <a:pt x="2280285" y="1948180"/>
                </a:lnTo>
                <a:cubicBezTo>
                  <a:pt x="2278380" y="1944370"/>
                  <a:pt x="2277110" y="1939925"/>
                  <a:pt x="2275205" y="1936115"/>
                </a:cubicBezTo>
                <a:cubicBezTo>
                  <a:pt x="2186305" y="1708150"/>
                  <a:pt x="2199005" y="1455420"/>
                  <a:pt x="2409190" y="1254125"/>
                </a:cubicBezTo>
                <a:cubicBezTo>
                  <a:pt x="2489200" y="1174115"/>
                  <a:pt x="2619375" y="1107440"/>
                  <a:pt x="2705100" y="1053465"/>
                </a:cubicBezTo>
                <a:cubicBezTo>
                  <a:pt x="3074035" y="827405"/>
                  <a:pt x="3319780" y="632460"/>
                  <a:pt x="3463290" y="280670"/>
                </a:cubicBezTo>
                <a:lnTo>
                  <a:pt x="3463290" y="260985"/>
                </a:lnTo>
                <a:cubicBezTo>
                  <a:pt x="3417570" y="379730"/>
                  <a:pt x="3357880" y="483235"/>
                  <a:pt x="3282315" y="578485"/>
                </a:cubicBezTo>
                <a:cubicBezTo>
                  <a:pt x="2980690" y="946785"/>
                  <a:pt x="2578100" y="1082675"/>
                  <a:pt x="2416810" y="1236980"/>
                </a:cubicBezTo>
                <a:close/>
                <a:moveTo>
                  <a:pt x="3053080" y="1811655"/>
                </a:moveTo>
                <a:cubicBezTo>
                  <a:pt x="3047365" y="1859280"/>
                  <a:pt x="3064510" y="1908175"/>
                  <a:pt x="3091180" y="1948180"/>
                </a:cubicBezTo>
                <a:lnTo>
                  <a:pt x="3095625" y="1948180"/>
                </a:lnTo>
                <a:cubicBezTo>
                  <a:pt x="3068955" y="1908810"/>
                  <a:pt x="3051175" y="1859915"/>
                  <a:pt x="3056890" y="1812290"/>
                </a:cubicBezTo>
                <a:cubicBezTo>
                  <a:pt x="3063875" y="1752600"/>
                  <a:pt x="3105150" y="1705610"/>
                  <a:pt x="3175635" y="1676400"/>
                </a:cubicBezTo>
                <a:cubicBezTo>
                  <a:pt x="3279140" y="1633855"/>
                  <a:pt x="3380740" y="1612900"/>
                  <a:pt x="3463925" y="1600200"/>
                </a:cubicBezTo>
                <a:lnTo>
                  <a:pt x="3463925" y="1596390"/>
                </a:lnTo>
                <a:cubicBezTo>
                  <a:pt x="3380740" y="1609090"/>
                  <a:pt x="3278505" y="1630045"/>
                  <a:pt x="3174365" y="1673225"/>
                </a:cubicBezTo>
                <a:cubicBezTo>
                  <a:pt x="3082925" y="1710690"/>
                  <a:pt x="3057525" y="1769110"/>
                  <a:pt x="3053080" y="1811655"/>
                </a:cubicBezTo>
                <a:close/>
                <a:moveTo>
                  <a:pt x="2623185" y="1420495"/>
                </a:moveTo>
                <a:cubicBezTo>
                  <a:pt x="2489835" y="1554480"/>
                  <a:pt x="2463165" y="1743075"/>
                  <a:pt x="2542540" y="1926590"/>
                </a:cubicBezTo>
                <a:cubicBezTo>
                  <a:pt x="2545080" y="1931035"/>
                  <a:pt x="2548255" y="1940560"/>
                  <a:pt x="2552065" y="1948180"/>
                </a:cubicBezTo>
                <a:lnTo>
                  <a:pt x="2556510" y="1948180"/>
                </a:lnTo>
                <a:cubicBezTo>
                  <a:pt x="2446020" y="1712595"/>
                  <a:pt x="2505075" y="1492250"/>
                  <a:pt x="2712085" y="1351280"/>
                </a:cubicBezTo>
                <a:cubicBezTo>
                  <a:pt x="2986405" y="1187450"/>
                  <a:pt x="3190240" y="1092835"/>
                  <a:pt x="3353435" y="931545"/>
                </a:cubicBezTo>
                <a:cubicBezTo>
                  <a:pt x="3387090" y="899160"/>
                  <a:pt x="3435985" y="841375"/>
                  <a:pt x="3463290" y="800735"/>
                </a:cubicBezTo>
                <a:lnTo>
                  <a:pt x="3463290" y="793115"/>
                </a:lnTo>
                <a:cubicBezTo>
                  <a:pt x="3435985" y="835025"/>
                  <a:pt x="3404235" y="874395"/>
                  <a:pt x="3367405" y="911860"/>
                </a:cubicBezTo>
                <a:cubicBezTo>
                  <a:pt x="3105785" y="1174750"/>
                  <a:pt x="2753360" y="1279525"/>
                  <a:pt x="2623185" y="1420495"/>
                </a:cubicBezTo>
                <a:close/>
                <a:moveTo>
                  <a:pt x="1972310" y="828040"/>
                </a:moveTo>
                <a:cubicBezTo>
                  <a:pt x="2436495" y="657860"/>
                  <a:pt x="2807970" y="466725"/>
                  <a:pt x="3048635" y="86360"/>
                </a:cubicBezTo>
                <a:cubicBezTo>
                  <a:pt x="3065145" y="59055"/>
                  <a:pt x="3082290" y="29210"/>
                  <a:pt x="3096895" y="0"/>
                </a:cubicBezTo>
                <a:lnTo>
                  <a:pt x="3093085" y="0"/>
                </a:lnTo>
                <a:cubicBezTo>
                  <a:pt x="2957830" y="265430"/>
                  <a:pt x="2732405" y="455930"/>
                  <a:pt x="2500630" y="588645"/>
                </a:cubicBezTo>
                <a:cubicBezTo>
                  <a:pt x="2256155" y="735965"/>
                  <a:pt x="1951355" y="813435"/>
                  <a:pt x="1774190" y="919480"/>
                </a:cubicBezTo>
                <a:cubicBezTo>
                  <a:pt x="1456055" y="1096645"/>
                  <a:pt x="1190625" y="1390650"/>
                  <a:pt x="1158240" y="1818005"/>
                </a:cubicBezTo>
                <a:cubicBezTo>
                  <a:pt x="1154430" y="1866900"/>
                  <a:pt x="1155065" y="1910080"/>
                  <a:pt x="1156970" y="1947545"/>
                </a:cubicBezTo>
                <a:lnTo>
                  <a:pt x="1160145" y="1947545"/>
                </a:lnTo>
                <a:cubicBezTo>
                  <a:pt x="1158240" y="1858010"/>
                  <a:pt x="1160145" y="1727200"/>
                  <a:pt x="1205865" y="1583690"/>
                </a:cubicBezTo>
                <a:cubicBezTo>
                  <a:pt x="1322070" y="1214120"/>
                  <a:pt x="1614170" y="977265"/>
                  <a:pt x="1972310" y="828040"/>
                </a:cubicBezTo>
                <a:close/>
                <a:moveTo>
                  <a:pt x="1971040" y="947420"/>
                </a:moveTo>
                <a:cubicBezTo>
                  <a:pt x="2067560" y="890905"/>
                  <a:pt x="2186940" y="847090"/>
                  <a:pt x="2293620" y="798195"/>
                </a:cubicBezTo>
                <a:cubicBezTo>
                  <a:pt x="2665730" y="626745"/>
                  <a:pt x="2989580" y="395605"/>
                  <a:pt x="3168650" y="33020"/>
                </a:cubicBezTo>
                <a:cubicBezTo>
                  <a:pt x="3176270" y="17780"/>
                  <a:pt x="3181350" y="6985"/>
                  <a:pt x="3184525" y="0"/>
                </a:cubicBezTo>
                <a:lnTo>
                  <a:pt x="3180715" y="0"/>
                </a:lnTo>
                <a:cubicBezTo>
                  <a:pt x="3176905" y="6985"/>
                  <a:pt x="3171825" y="17780"/>
                  <a:pt x="3166110" y="30480"/>
                </a:cubicBezTo>
                <a:cubicBezTo>
                  <a:pt x="2983865" y="397510"/>
                  <a:pt x="2661920" y="624205"/>
                  <a:pt x="2289175" y="796290"/>
                </a:cubicBezTo>
                <a:cubicBezTo>
                  <a:pt x="2149475" y="857250"/>
                  <a:pt x="2000250" y="916305"/>
                  <a:pt x="1886585" y="994410"/>
                </a:cubicBezTo>
                <a:cubicBezTo>
                  <a:pt x="1590675" y="1186180"/>
                  <a:pt x="1392555" y="1485900"/>
                  <a:pt x="1412875" y="1878330"/>
                </a:cubicBezTo>
                <a:cubicBezTo>
                  <a:pt x="1414780" y="1894205"/>
                  <a:pt x="1415415" y="1929765"/>
                  <a:pt x="1418590" y="1948180"/>
                </a:cubicBezTo>
                <a:lnTo>
                  <a:pt x="1422400" y="1948180"/>
                </a:lnTo>
                <a:cubicBezTo>
                  <a:pt x="1412240" y="1864360"/>
                  <a:pt x="1408430" y="1748155"/>
                  <a:pt x="1435735" y="1619250"/>
                </a:cubicBezTo>
                <a:cubicBezTo>
                  <a:pt x="1503045" y="1313180"/>
                  <a:pt x="1708150" y="1095375"/>
                  <a:pt x="1971040" y="947420"/>
                </a:cubicBezTo>
                <a:close/>
                <a:moveTo>
                  <a:pt x="1554480" y="1637030"/>
                </a:moveTo>
                <a:cubicBezTo>
                  <a:pt x="1603375" y="1340485"/>
                  <a:pt x="1789430" y="1125855"/>
                  <a:pt x="2037715" y="977265"/>
                </a:cubicBezTo>
                <a:cubicBezTo>
                  <a:pt x="2134235" y="917575"/>
                  <a:pt x="2256790" y="870585"/>
                  <a:pt x="2361565" y="817880"/>
                </a:cubicBezTo>
                <a:cubicBezTo>
                  <a:pt x="2733040" y="634365"/>
                  <a:pt x="3058795" y="388620"/>
                  <a:pt x="3228340" y="4445"/>
                </a:cubicBezTo>
                <a:cubicBezTo>
                  <a:pt x="3229610" y="2540"/>
                  <a:pt x="3230245" y="1270"/>
                  <a:pt x="3230245" y="0"/>
                </a:cubicBezTo>
                <a:lnTo>
                  <a:pt x="3226435" y="0"/>
                </a:lnTo>
                <a:cubicBezTo>
                  <a:pt x="3226435" y="635"/>
                  <a:pt x="3225800" y="1270"/>
                  <a:pt x="3225165" y="1905"/>
                </a:cubicBezTo>
                <a:cubicBezTo>
                  <a:pt x="3078480" y="334010"/>
                  <a:pt x="2821305" y="553085"/>
                  <a:pt x="2538095" y="718820"/>
                </a:cubicBezTo>
                <a:cubicBezTo>
                  <a:pt x="2364740" y="826135"/>
                  <a:pt x="2113915" y="909320"/>
                  <a:pt x="1950720" y="1028700"/>
                </a:cubicBezTo>
                <a:cubicBezTo>
                  <a:pt x="1670685" y="1224280"/>
                  <a:pt x="1504315" y="1520825"/>
                  <a:pt x="1544320" y="1893570"/>
                </a:cubicBezTo>
                <a:cubicBezTo>
                  <a:pt x="1546860" y="1912620"/>
                  <a:pt x="1548765" y="1931670"/>
                  <a:pt x="1551940" y="1947545"/>
                </a:cubicBezTo>
                <a:lnTo>
                  <a:pt x="1555750" y="1947545"/>
                </a:lnTo>
                <a:cubicBezTo>
                  <a:pt x="1542415" y="1866900"/>
                  <a:pt x="1534160" y="1758315"/>
                  <a:pt x="1554480" y="1637030"/>
                </a:cubicBezTo>
                <a:close/>
                <a:moveTo>
                  <a:pt x="2308860" y="741045"/>
                </a:moveTo>
                <a:cubicBezTo>
                  <a:pt x="2716530" y="551180"/>
                  <a:pt x="2980055" y="320040"/>
                  <a:pt x="3135630" y="8890"/>
                </a:cubicBezTo>
                <a:cubicBezTo>
                  <a:pt x="3138170" y="5080"/>
                  <a:pt x="3139440" y="1905"/>
                  <a:pt x="3140075" y="0"/>
                </a:cubicBezTo>
                <a:lnTo>
                  <a:pt x="3135630" y="0"/>
                </a:lnTo>
                <a:cubicBezTo>
                  <a:pt x="3133725" y="4445"/>
                  <a:pt x="3131820" y="8890"/>
                  <a:pt x="3129280" y="13335"/>
                </a:cubicBezTo>
                <a:cubicBezTo>
                  <a:pt x="2797175" y="662940"/>
                  <a:pt x="2082800" y="791210"/>
                  <a:pt x="1854200" y="942340"/>
                </a:cubicBezTo>
                <a:cubicBezTo>
                  <a:pt x="1511935" y="1137920"/>
                  <a:pt x="1272540" y="1458595"/>
                  <a:pt x="1283970" y="1891030"/>
                </a:cubicBezTo>
                <a:cubicBezTo>
                  <a:pt x="1285240" y="1904365"/>
                  <a:pt x="1285240" y="1932305"/>
                  <a:pt x="1287145" y="1947545"/>
                </a:cubicBezTo>
                <a:lnTo>
                  <a:pt x="1290955" y="1947545"/>
                </a:lnTo>
                <a:cubicBezTo>
                  <a:pt x="1283335" y="1860550"/>
                  <a:pt x="1284605" y="1736725"/>
                  <a:pt x="1320165" y="1601470"/>
                </a:cubicBezTo>
                <a:cubicBezTo>
                  <a:pt x="1487805" y="975360"/>
                  <a:pt x="2159000" y="822325"/>
                  <a:pt x="2308860" y="741045"/>
                </a:cubicBezTo>
                <a:close/>
                <a:moveTo>
                  <a:pt x="3157855" y="1948180"/>
                </a:moveTo>
                <a:lnTo>
                  <a:pt x="3164840" y="1948180"/>
                </a:lnTo>
                <a:cubicBezTo>
                  <a:pt x="3150870" y="1920240"/>
                  <a:pt x="3145790" y="1891665"/>
                  <a:pt x="3148965" y="1864995"/>
                </a:cubicBezTo>
                <a:cubicBezTo>
                  <a:pt x="3162300" y="1750060"/>
                  <a:pt x="3377565" y="1731645"/>
                  <a:pt x="3463290" y="1729740"/>
                </a:cubicBezTo>
                <a:lnTo>
                  <a:pt x="3463290" y="1722120"/>
                </a:lnTo>
                <a:cubicBezTo>
                  <a:pt x="3398520" y="1722755"/>
                  <a:pt x="3283585" y="1733550"/>
                  <a:pt x="3201035" y="1779270"/>
                </a:cubicBezTo>
                <a:cubicBezTo>
                  <a:pt x="3138170" y="1816735"/>
                  <a:pt x="3125470" y="1889760"/>
                  <a:pt x="3157855" y="1948180"/>
                </a:cubicBezTo>
                <a:close/>
                <a:moveTo>
                  <a:pt x="1674495" y="1654175"/>
                </a:moveTo>
                <a:cubicBezTo>
                  <a:pt x="1689735" y="1514475"/>
                  <a:pt x="1738630" y="1386205"/>
                  <a:pt x="1819910" y="1272540"/>
                </a:cubicBezTo>
                <a:cubicBezTo>
                  <a:pt x="1921510" y="1130300"/>
                  <a:pt x="2073275" y="1010920"/>
                  <a:pt x="2272665" y="916940"/>
                </a:cubicBezTo>
                <a:cubicBezTo>
                  <a:pt x="2694940" y="716915"/>
                  <a:pt x="2974340" y="501015"/>
                  <a:pt x="3150870" y="236855"/>
                </a:cubicBezTo>
                <a:cubicBezTo>
                  <a:pt x="3200400" y="163195"/>
                  <a:pt x="3242945" y="84455"/>
                  <a:pt x="3278505" y="0"/>
                </a:cubicBezTo>
                <a:lnTo>
                  <a:pt x="3270885" y="0"/>
                </a:lnTo>
                <a:cubicBezTo>
                  <a:pt x="3235325" y="83185"/>
                  <a:pt x="3194050" y="160655"/>
                  <a:pt x="3145155" y="233045"/>
                </a:cubicBezTo>
                <a:cubicBezTo>
                  <a:pt x="2968625" y="495935"/>
                  <a:pt x="2690495" y="711200"/>
                  <a:pt x="2269490" y="910590"/>
                </a:cubicBezTo>
                <a:cubicBezTo>
                  <a:pt x="2069465" y="1004570"/>
                  <a:pt x="1915795" y="1125220"/>
                  <a:pt x="1814195" y="1268730"/>
                </a:cubicBezTo>
                <a:cubicBezTo>
                  <a:pt x="1732280" y="1383665"/>
                  <a:pt x="1683385" y="1513205"/>
                  <a:pt x="1668145" y="1654175"/>
                </a:cubicBezTo>
                <a:cubicBezTo>
                  <a:pt x="1655445" y="1767840"/>
                  <a:pt x="1667510" y="1871345"/>
                  <a:pt x="1684020" y="1948180"/>
                </a:cubicBezTo>
                <a:lnTo>
                  <a:pt x="1691640" y="1948180"/>
                </a:lnTo>
                <a:cubicBezTo>
                  <a:pt x="1674495" y="1871345"/>
                  <a:pt x="1661795" y="1768475"/>
                  <a:pt x="1674495" y="1654175"/>
                </a:cubicBezTo>
                <a:close/>
                <a:moveTo>
                  <a:pt x="3234690" y="1948180"/>
                </a:moveTo>
                <a:lnTo>
                  <a:pt x="3238500" y="1948180"/>
                </a:lnTo>
                <a:cubicBezTo>
                  <a:pt x="3252470" y="1883410"/>
                  <a:pt x="3350260" y="1873885"/>
                  <a:pt x="3408680" y="1871980"/>
                </a:cubicBezTo>
                <a:cubicBezTo>
                  <a:pt x="3427095" y="1871980"/>
                  <a:pt x="3445510" y="1872615"/>
                  <a:pt x="3463925" y="1874520"/>
                </a:cubicBezTo>
                <a:lnTo>
                  <a:pt x="3463925" y="1870710"/>
                </a:lnTo>
                <a:cubicBezTo>
                  <a:pt x="3383280" y="1862455"/>
                  <a:pt x="3248025" y="1872615"/>
                  <a:pt x="3234690" y="1948180"/>
                </a:cubicBezTo>
                <a:close/>
                <a:moveTo>
                  <a:pt x="2327275" y="1084580"/>
                </a:moveTo>
                <a:cubicBezTo>
                  <a:pt x="2418715" y="1014095"/>
                  <a:pt x="2551430" y="943610"/>
                  <a:pt x="2642870" y="881380"/>
                </a:cubicBezTo>
                <a:cubicBezTo>
                  <a:pt x="2943860" y="686435"/>
                  <a:pt x="3207385" y="466725"/>
                  <a:pt x="3366135" y="136525"/>
                </a:cubicBezTo>
                <a:cubicBezTo>
                  <a:pt x="3387090" y="92710"/>
                  <a:pt x="3406775" y="47625"/>
                  <a:pt x="3424555" y="0"/>
                </a:cubicBezTo>
                <a:lnTo>
                  <a:pt x="3421380" y="0"/>
                </a:lnTo>
                <a:cubicBezTo>
                  <a:pt x="3363595" y="139700"/>
                  <a:pt x="3313430" y="241935"/>
                  <a:pt x="3231515" y="354330"/>
                </a:cubicBezTo>
                <a:cubicBezTo>
                  <a:pt x="2921000" y="781685"/>
                  <a:pt x="2419985" y="979170"/>
                  <a:pt x="2270760" y="1127125"/>
                </a:cubicBezTo>
                <a:cubicBezTo>
                  <a:pt x="2017395" y="1350010"/>
                  <a:pt x="1978660" y="1672590"/>
                  <a:pt x="2089785" y="1948180"/>
                </a:cubicBezTo>
                <a:lnTo>
                  <a:pt x="2092325" y="1948180"/>
                </a:lnTo>
                <a:cubicBezTo>
                  <a:pt x="2087880" y="1934210"/>
                  <a:pt x="2078990" y="1915795"/>
                  <a:pt x="2076450" y="1904365"/>
                </a:cubicBezTo>
                <a:cubicBezTo>
                  <a:pt x="1978660" y="1590675"/>
                  <a:pt x="2051050" y="1298575"/>
                  <a:pt x="2327275" y="1084580"/>
                </a:cubicBezTo>
                <a:close/>
                <a:moveTo>
                  <a:pt x="1792605" y="1671955"/>
                </a:moveTo>
                <a:cubicBezTo>
                  <a:pt x="1808480" y="1379855"/>
                  <a:pt x="1968500" y="1165860"/>
                  <a:pt x="2209800" y="1012825"/>
                </a:cubicBezTo>
                <a:cubicBezTo>
                  <a:pt x="2237740" y="995045"/>
                  <a:pt x="2266950" y="977900"/>
                  <a:pt x="2298065" y="961390"/>
                </a:cubicBezTo>
                <a:cubicBezTo>
                  <a:pt x="2527935" y="845185"/>
                  <a:pt x="2729230" y="721360"/>
                  <a:pt x="2878455" y="596900"/>
                </a:cubicBezTo>
                <a:cubicBezTo>
                  <a:pt x="3065145" y="441960"/>
                  <a:pt x="3227705" y="247650"/>
                  <a:pt x="3322955" y="635"/>
                </a:cubicBezTo>
                <a:lnTo>
                  <a:pt x="3320415" y="635"/>
                </a:lnTo>
                <a:cubicBezTo>
                  <a:pt x="3312795" y="18415"/>
                  <a:pt x="3305810" y="35560"/>
                  <a:pt x="3298190" y="52705"/>
                </a:cubicBezTo>
                <a:cubicBezTo>
                  <a:pt x="3018155" y="677545"/>
                  <a:pt x="2368550" y="890270"/>
                  <a:pt x="2169160" y="1035685"/>
                </a:cubicBezTo>
                <a:cubicBezTo>
                  <a:pt x="1931035" y="1199515"/>
                  <a:pt x="1776095" y="1435100"/>
                  <a:pt x="1789430" y="1753870"/>
                </a:cubicBezTo>
                <a:cubicBezTo>
                  <a:pt x="1792605" y="1828165"/>
                  <a:pt x="1805305" y="1894205"/>
                  <a:pt x="1819275" y="1948180"/>
                </a:cubicBezTo>
                <a:lnTo>
                  <a:pt x="1822450" y="1948180"/>
                </a:lnTo>
                <a:cubicBezTo>
                  <a:pt x="1805940" y="1875790"/>
                  <a:pt x="1786255" y="1778635"/>
                  <a:pt x="1792605" y="1671955"/>
                </a:cubicBezTo>
                <a:close/>
                <a:moveTo>
                  <a:pt x="2221865" y="1081405"/>
                </a:moveTo>
                <a:cubicBezTo>
                  <a:pt x="2267585" y="1045845"/>
                  <a:pt x="2317750" y="1012825"/>
                  <a:pt x="2373630" y="981710"/>
                </a:cubicBezTo>
                <a:cubicBezTo>
                  <a:pt x="2930525" y="671830"/>
                  <a:pt x="3201670" y="422910"/>
                  <a:pt x="3371850" y="4445"/>
                </a:cubicBezTo>
                <a:cubicBezTo>
                  <a:pt x="3372485" y="2540"/>
                  <a:pt x="3373120" y="1270"/>
                  <a:pt x="3373755" y="0"/>
                </a:cubicBezTo>
                <a:lnTo>
                  <a:pt x="3369310" y="0"/>
                </a:lnTo>
                <a:cubicBezTo>
                  <a:pt x="3368675" y="1270"/>
                  <a:pt x="3368040" y="3175"/>
                  <a:pt x="3367405" y="4445"/>
                </a:cubicBezTo>
                <a:cubicBezTo>
                  <a:pt x="3084830" y="725170"/>
                  <a:pt x="2369185" y="915035"/>
                  <a:pt x="2157095" y="1131570"/>
                </a:cubicBezTo>
                <a:cubicBezTo>
                  <a:pt x="1911350" y="1354455"/>
                  <a:pt x="1860550" y="1665605"/>
                  <a:pt x="1953895" y="1948180"/>
                </a:cubicBezTo>
                <a:lnTo>
                  <a:pt x="1956435" y="1948180"/>
                </a:lnTo>
                <a:cubicBezTo>
                  <a:pt x="1951990" y="1934210"/>
                  <a:pt x="1947545" y="1918970"/>
                  <a:pt x="1943735" y="1903095"/>
                </a:cubicBezTo>
                <a:cubicBezTo>
                  <a:pt x="1861820" y="1584325"/>
                  <a:pt x="1948815" y="1292860"/>
                  <a:pt x="2221865" y="108140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  <a:alpha val="15080"/>
                </a:srgbClr>
              </a:gs>
              <a:gs pos="100000">
                <a:srgbClr val="000000">
                  <a:alpha val="30980"/>
                  <a:alpha val="150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-1631526" y="351994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6724812" y="-1869092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3" name="Google Shape;63;p8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0" y="0"/>
            <a:ext cx="9148112" cy="5141674"/>
          </a:xfrm>
          <a:custGeom>
            <a:rect b="b" l="l" r="r" t="t"/>
            <a:pathLst>
              <a:path extrusionOk="0" h="1949450" w="3465194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-736601" y="3641909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6420012" y="-2179980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975250" y="4406300"/>
            <a:ext cx="71934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70" name="Google Shape;70;p9"/>
          <p:cNvCxnSpPr/>
          <p:nvPr/>
        </p:nvCxnSpPr>
        <p:spPr>
          <a:xfrm>
            <a:off x="-6" y="4605283"/>
            <a:ext cx="84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-25" y="0"/>
            <a:ext cx="9144762" cy="5144869"/>
          </a:xfrm>
          <a:custGeom>
            <a:rect b="b" l="l" r="r" t="t"/>
            <a:pathLst>
              <a:path extrusionOk="0" h="1948814" w="3463925">
                <a:moveTo>
                  <a:pt x="1413510" y="17145"/>
                </a:moveTo>
                <a:cubicBezTo>
                  <a:pt x="1419225" y="11430"/>
                  <a:pt x="1425575" y="5715"/>
                  <a:pt x="1431925" y="0"/>
                </a:cubicBezTo>
                <a:lnTo>
                  <a:pt x="1427480" y="0"/>
                </a:lnTo>
                <a:cubicBezTo>
                  <a:pt x="1343660" y="73025"/>
                  <a:pt x="1261110" y="173355"/>
                  <a:pt x="1177925" y="281305"/>
                </a:cubicBezTo>
                <a:cubicBezTo>
                  <a:pt x="758190" y="851535"/>
                  <a:pt x="725805" y="1256030"/>
                  <a:pt x="667385" y="1413510"/>
                </a:cubicBezTo>
                <a:cubicBezTo>
                  <a:pt x="607060" y="1603375"/>
                  <a:pt x="505460" y="1791335"/>
                  <a:pt x="392430" y="1948180"/>
                </a:cubicBezTo>
                <a:lnTo>
                  <a:pt x="394970" y="1948180"/>
                </a:lnTo>
                <a:cubicBezTo>
                  <a:pt x="405130" y="1938655"/>
                  <a:pt x="411480" y="1922780"/>
                  <a:pt x="421005" y="1911985"/>
                </a:cubicBezTo>
                <a:cubicBezTo>
                  <a:pt x="703580" y="1497330"/>
                  <a:pt x="688975" y="1271905"/>
                  <a:pt x="785495" y="1014095"/>
                </a:cubicBezTo>
                <a:cubicBezTo>
                  <a:pt x="916305" y="648335"/>
                  <a:pt x="1150620" y="271145"/>
                  <a:pt x="1413510" y="17145"/>
                </a:cubicBezTo>
                <a:close/>
                <a:moveTo>
                  <a:pt x="1920875" y="1196975"/>
                </a:moveTo>
                <a:cubicBezTo>
                  <a:pt x="2319655" y="975995"/>
                  <a:pt x="2611120" y="624840"/>
                  <a:pt x="2814955" y="190500"/>
                </a:cubicBezTo>
                <a:cubicBezTo>
                  <a:pt x="2827655" y="167005"/>
                  <a:pt x="2880360" y="45085"/>
                  <a:pt x="2897505" y="0"/>
                </a:cubicBezTo>
                <a:lnTo>
                  <a:pt x="2894330" y="0"/>
                </a:lnTo>
                <a:cubicBezTo>
                  <a:pt x="2717165" y="443865"/>
                  <a:pt x="2457450" y="840105"/>
                  <a:pt x="2059305" y="1108075"/>
                </a:cubicBezTo>
                <a:cubicBezTo>
                  <a:pt x="2020570" y="1134110"/>
                  <a:pt x="1981200" y="1158875"/>
                  <a:pt x="1940560" y="1181735"/>
                </a:cubicBezTo>
                <a:cubicBezTo>
                  <a:pt x="1545590" y="1394460"/>
                  <a:pt x="1271905" y="1689100"/>
                  <a:pt x="1103630" y="1944370"/>
                </a:cubicBezTo>
                <a:cubicBezTo>
                  <a:pt x="1102360" y="1945640"/>
                  <a:pt x="1101725" y="1946910"/>
                  <a:pt x="1101725" y="1947545"/>
                </a:cubicBezTo>
                <a:lnTo>
                  <a:pt x="1105535" y="1947545"/>
                </a:lnTo>
                <a:cubicBezTo>
                  <a:pt x="1106170" y="1946910"/>
                  <a:pt x="1106805" y="1945640"/>
                  <a:pt x="1107440" y="1944370"/>
                </a:cubicBezTo>
                <a:cubicBezTo>
                  <a:pt x="1276985" y="1691005"/>
                  <a:pt x="1529080" y="1414780"/>
                  <a:pt x="1920875" y="1196975"/>
                </a:cubicBezTo>
                <a:close/>
                <a:moveTo>
                  <a:pt x="1291590" y="6350"/>
                </a:moveTo>
                <a:cubicBezTo>
                  <a:pt x="1293495" y="3810"/>
                  <a:pt x="1295400" y="1905"/>
                  <a:pt x="1297305" y="0"/>
                </a:cubicBezTo>
                <a:lnTo>
                  <a:pt x="1287780" y="0"/>
                </a:lnTo>
                <a:cubicBezTo>
                  <a:pt x="1233805" y="55245"/>
                  <a:pt x="1109345" y="224155"/>
                  <a:pt x="1100455" y="238760"/>
                </a:cubicBezTo>
                <a:cubicBezTo>
                  <a:pt x="944880" y="461010"/>
                  <a:pt x="805180" y="720090"/>
                  <a:pt x="711835" y="982980"/>
                </a:cubicBezTo>
                <a:cubicBezTo>
                  <a:pt x="678180" y="1072515"/>
                  <a:pt x="664210" y="1144270"/>
                  <a:pt x="621665" y="1276985"/>
                </a:cubicBezTo>
                <a:cubicBezTo>
                  <a:pt x="513715" y="1597660"/>
                  <a:pt x="344170" y="1816100"/>
                  <a:pt x="239395" y="1930400"/>
                </a:cubicBezTo>
                <a:cubicBezTo>
                  <a:pt x="234950" y="1936750"/>
                  <a:pt x="229235" y="1940560"/>
                  <a:pt x="222885" y="1947545"/>
                </a:cubicBezTo>
                <a:lnTo>
                  <a:pt x="232410" y="1947545"/>
                </a:lnTo>
                <a:cubicBezTo>
                  <a:pt x="618490" y="1522730"/>
                  <a:pt x="638175" y="1179830"/>
                  <a:pt x="735965" y="935990"/>
                </a:cubicBezTo>
                <a:cubicBezTo>
                  <a:pt x="862965" y="599440"/>
                  <a:pt x="1068705" y="256540"/>
                  <a:pt x="1291590" y="6350"/>
                </a:cubicBezTo>
                <a:close/>
                <a:moveTo>
                  <a:pt x="1994535" y="0"/>
                </a:moveTo>
                <a:lnTo>
                  <a:pt x="1985645" y="0"/>
                </a:lnTo>
                <a:cubicBezTo>
                  <a:pt x="1681480" y="373380"/>
                  <a:pt x="1433195" y="822960"/>
                  <a:pt x="1155700" y="1283970"/>
                </a:cubicBezTo>
                <a:cubicBezTo>
                  <a:pt x="1024890" y="1506855"/>
                  <a:pt x="880110" y="1731010"/>
                  <a:pt x="740410" y="1928495"/>
                </a:cubicBezTo>
                <a:cubicBezTo>
                  <a:pt x="734060" y="1938020"/>
                  <a:pt x="730885" y="1941830"/>
                  <a:pt x="726440" y="1948180"/>
                </a:cubicBezTo>
                <a:lnTo>
                  <a:pt x="731520" y="1948180"/>
                </a:lnTo>
                <a:cubicBezTo>
                  <a:pt x="1170940" y="1356360"/>
                  <a:pt x="1524635" y="580390"/>
                  <a:pt x="1979930" y="17145"/>
                </a:cubicBezTo>
                <a:cubicBezTo>
                  <a:pt x="1984375" y="10795"/>
                  <a:pt x="1989455" y="5715"/>
                  <a:pt x="1994535" y="0"/>
                </a:cubicBezTo>
                <a:close/>
                <a:moveTo>
                  <a:pt x="1257935" y="324485"/>
                </a:moveTo>
                <a:cubicBezTo>
                  <a:pt x="1363980" y="191770"/>
                  <a:pt x="1476375" y="80010"/>
                  <a:pt x="1580515" y="0"/>
                </a:cubicBezTo>
                <a:lnTo>
                  <a:pt x="1574800" y="0"/>
                </a:lnTo>
                <a:cubicBezTo>
                  <a:pt x="1471295" y="79375"/>
                  <a:pt x="1360170" y="190500"/>
                  <a:pt x="1256030" y="321945"/>
                </a:cubicBezTo>
                <a:cubicBezTo>
                  <a:pt x="1015365" y="624840"/>
                  <a:pt x="842010" y="987425"/>
                  <a:pt x="768985" y="1343660"/>
                </a:cubicBezTo>
                <a:cubicBezTo>
                  <a:pt x="730885" y="1528445"/>
                  <a:pt x="666115" y="1706245"/>
                  <a:pt x="576580" y="1872615"/>
                </a:cubicBezTo>
                <a:cubicBezTo>
                  <a:pt x="562610" y="1898015"/>
                  <a:pt x="548640" y="1922780"/>
                  <a:pt x="533400" y="1947545"/>
                </a:cubicBezTo>
                <a:lnTo>
                  <a:pt x="537210" y="1947545"/>
                </a:lnTo>
                <a:cubicBezTo>
                  <a:pt x="551815" y="1923415"/>
                  <a:pt x="565785" y="1899285"/>
                  <a:pt x="579120" y="1874520"/>
                </a:cubicBezTo>
                <a:cubicBezTo>
                  <a:pt x="669290" y="1708150"/>
                  <a:pt x="734060" y="1529715"/>
                  <a:pt x="772160" y="1344295"/>
                </a:cubicBezTo>
                <a:cubicBezTo>
                  <a:pt x="844550" y="989330"/>
                  <a:pt x="1017270" y="626745"/>
                  <a:pt x="1257935" y="324485"/>
                </a:cubicBezTo>
                <a:close/>
                <a:moveTo>
                  <a:pt x="1598930" y="307975"/>
                </a:moveTo>
                <a:cubicBezTo>
                  <a:pt x="1688465" y="182880"/>
                  <a:pt x="1772920" y="79375"/>
                  <a:pt x="1850390" y="635"/>
                </a:cubicBezTo>
                <a:lnTo>
                  <a:pt x="1845310" y="635"/>
                </a:lnTo>
                <a:cubicBezTo>
                  <a:pt x="1769745" y="78740"/>
                  <a:pt x="1685925" y="180975"/>
                  <a:pt x="1596390" y="306070"/>
                </a:cubicBezTo>
                <a:cubicBezTo>
                  <a:pt x="1393190" y="589280"/>
                  <a:pt x="1184910" y="955675"/>
                  <a:pt x="1024255" y="1311275"/>
                </a:cubicBezTo>
                <a:cubicBezTo>
                  <a:pt x="908685" y="1568450"/>
                  <a:pt x="778510" y="1783715"/>
                  <a:pt x="665480" y="1948815"/>
                </a:cubicBezTo>
                <a:lnTo>
                  <a:pt x="669290" y="1948815"/>
                </a:lnTo>
                <a:cubicBezTo>
                  <a:pt x="782320" y="1783715"/>
                  <a:pt x="911225" y="1569085"/>
                  <a:pt x="1026795" y="1313180"/>
                </a:cubicBezTo>
                <a:cubicBezTo>
                  <a:pt x="1187450" y="956945"/>
                  <a:pt x="1395730" y="590550"/>
                  <a:pt x="1598930" y="307975"/>
                </a:cubicBezTo>
                <a:close/>
                <a:moveTo>
                  <a:pt x="2136140" y="0"/>
                </a:moveTo>
                <a:lnTo>
                  <a:pt x="2132965" y="0"/>
                </a:lnTo>
                <a:cubicBezTo>
                  <a:pt x="2118995" y="18415"/>
                  <a:pt x="2105660" y="37465"/>
                  <a:pt x="2091055" y="57785"/>
                </a:cubicBezTo>
                <a:cubicBezTo>
                  <a:pt x="2032000" y="141605"/>
                  <a:pt x="1967865" y="239395"/>
                  <a:pt x="1898650" y="347345"/>
                </a:cubicBezTo>
                <a:cubicBezTo>
                  <a:pt x="1722120" y="623570"/>
                  <a:pt x="1591945" y="835025"/>
                  <a:pt x="1414145" y="1089660"/>
                </a:cubicBezTo>
                <a:cubicBezTo>
                  <a:pt x="1203325" y="1386840"/>
                  <a:pt x="983615" y="1673860"/>
                  <a:pt x="793115" y="1947545"/>
                </a:cubicBezTo>
                <a:lnTo>
                  <a:pt x="793115" y="1947545"/>
                </a:lnTo>
                <a:cubicBezTo>
                  <a:pt x="956945" y="1732280"/>
                  <a:pt x="1104265" y="1514475"/>
                  <a:pt x="1282700" y="1278890"/>
                </a:cubicBezTo>
                <a:cubicBezTo>
                  <a:pt x="1608455" y="842645"/>
                  <a:pt x="1868170" y="374650"/>
                  <a:pt x="2136140" y="0"/>
                </a:cubicBezTo>
                <a:close/>
                <a:moveTo>
                  <a:pt x="1801495" y="1117600"/>
                </a:moveTo>
                <a:cubicBezTo>
                  <a:pt x="2167255" y="791210"/>
                  <a:pt x="2410460" y="352425"/>
                  <a:pt x="2586990" y="635"/>
                </a:cubicBezTo>
                <a:lnTo>
                  <a:pt x="2583815" y="635"/>
                </a:lnTo>
                <a:cubicBezTo>
                  <a:pt x="2582545" y="3175"/>
                  <a:pt x="2581910" y="5080"/>
                  <a:pt x="2580640" y="6985"/>
                </a:cubicBezTo>
                <a:cubicBezTo>
                  <a:pt x="2522855" y="120015"/>
                  <a:pt x="2452370" y="256540"/>
                  <a:pt x="2363470" y="406400"/>
                </a:cubicBezTo>
                <a:cubicBezTo>
                  <a:pt x="1903730" y="1162050"/>
                  <a:pt x="1669415" y="1159510"/>
                  <a:pt x="1307465" y="1546860"/>
                </a:cubicBezTo>
                <a:cubicBezTo>
                  <a:pt x="1191895" y="1668145"/>
                  <a:pt x="1069975" y="1812290"/>
                  <a:pt x="977900" y="1948815"/>
                </a:cubicBezTo>
                <a:lnTo>
                  <a:pt x="979170" y="1948815"/>
                </a:lnTo>
                <a:cubicBezTo>
                  <a:pt x="998220" y="1929765"/>
                  <a:pt x="1012190" y="1901190"/>
                  <a:pt x="1031240" y="1879600"/>
                </a:cubicBezTo>
                <a:cubicBezTo>
                  <a:pt x="1397635" y="1396365"/>
                  <a:pt x="1617345" y="1283335"/>
                  <a:pt x="1801495" y="1117600"/>
                </a:cubicBezTo>
                <a:close/>
                <a:moveTo>
                  <a:pt x="1793875" y="1215390"/>
                </a:moveTo>
                <a:cubicBezTo>
                  <a:pt x="2159635" y="979170"/>
                  <a:pt x="2433955" y="625475"/>
                  <a:pt x="2641600" y="213360"/>
                </a:cubicBezTo>
                <a:cubicBezTo>
                  <a:pt x="2654300" y="189230"/>
                  <a:pt x="2722245" y="50165"/>
                  <a:pt x="2743200" y="635"/>
                </a:cubicBezTo>
                <a:lnTo>
                  <a:pt x="2736215" y="635"/>
                </a:lnTo>
                <a:cubicBezTo>
                  <a:pt x="2528570" y="462915"/>
                  <a:pt x="2258695" y="888365"/>
                  <a:pt x="1835150" y="1179830"/>
                </a:cubicBezTo>
                <a:cubicBezTo>
                  <a:pt x="1460500" y="1417955"/>
                  <a:pt x="1215390" y="1689100"/>
                  <a:pt x="1036955" y="1948815"/>
                </a:cubicBezTo>
                <a:lnTo>
                  <a:pt x="1044575" y="1948815"/>
                </a:lnTo>
                <a:cubicBezTo>
                  <a:pt x="1049655" y="1941830"/>
                  <a:pt x="1053465" y="1936115"/>
                  <a:pt x="1059180" y="1927860"/>
                </a:cubicBezTo>
                <a:cubicBezTo>
                  <a:pt x="1226820" y="1690370"/>
                  <a:pt x="1459865" y="1431925"/>
                  <a:pt x="1793875" y="1215390"/>
                </a:cubicBezTo>
                <a:close/>
                <a:moveTo>
                  <a:pt x="1604645" y="1184275"/>
                </a:moveTo>
                <a:cubicBezTo>
                  <a:pt x="1973580" y="825500"/>
                  <a:pt x="2223135" y="372745"/>
                  <a:pt x="2435225" y="635"/>
                </a:cubicBezTo>
                <a:cubicBezTo>
                  <a:pt x="2435225" y="635"/>
                  <a:pt x="2435225" y="635"/>
                  <a:pt x="2435225" y="635"/>
                </a:cubicBezTo>
                <a:lnTo>
                  <a:pt x="2431415" y="635"/>
                </a:lnTo>
                <a:cubicBezTo>
                  <a:pt x="2160270" y="481330"/>
                  <a:pt x="1910080" y="904240"/>
                  <a:pt x="1536065" y="1244600"/>
                </a:cubicBezTo>
                <a:cubicBezTo>
                  <a:pt x="1283970" y="1476375"/>
                  <a:pt x="1062355" y="1734820"/>
                  <a:pt x="918845" y="1948815"/>
                </a:cubicBezTo>
                <a:lnTo>
                  <a:pt x="918845" y="1948815"/>
                </a:lnTo>
                <a:cubicBezTo>
                  <a:pt x="1144905" y="1640205"/>
                  <a:pt x="1324610" y="1439545"/>
                  <a:pt x="1604645" y="1184275"/>
                </a:cubicBezTo>
                <a:close/>
                <a:moveTo>
                  <a:pt x="2125980" y="254000"/>
                </a:moveTo>
                <a:cubicBezTo>
                  <a:pt x="2184400" y="158750"/>
                  <a:pt x="2237105" y="72390"/>
                  <a:pt x="2284730" y="0"/>
                </a:cubicBezTo>
                <a:lnTo>
                  <a:pt x="2280920" y="0"/>
                </a:lnTo>
                <a:cubicBezTo>
                  <a:pt x="2233295" y="72390"/>
                  <a:pt x="2181225" y="158115"/>
                  <a:pt x="2123440" y="252095"/>
                </a:cubicBezTo>
                <a:cubicBezTo>
                  <a:pt x="1936750" y="556895"/>
                  <a:pt x="1703705" y="936625"/>
                  <a:pt x="1407795" y="1260475"/>
                </a:cubicBezTo>
                <a:cubicBezTo>
                  <a:pt x="1191260" y="1497330"/>
                  <a:pt x="1006475" y="1737360"/>
                  <a:pt x="853440" y="1948180"/>
                </a:cubicBezTo>
                <a:lnTo>
                  <a:pt x="857885" y="1948180"/>
                </a:lnTo>
                <a:cubicBezTo>
                  <a:pt x="1010920" y="1737995"/>
                  <a:pt x="1195070" y="1499235"/>
                  <a:pt x="1410335" y="1263650"/>
                </a:cubicBezTo>
                <a:cubicBezTo>
                  <a:pt x="1706245" y="939165"/>
                  <a:pt x="1939290" y="559435"/>
                  <a:pt x="2125980" y="254000"/>
                </a:cubicBezTo>
                <a:close/>
                <a:moveTo>
                  <a:pt x="1708785" y="3810"/>
                </a:moveTo>
                <a:cubicBezTo>
                  <a:pt x="1710055" y="2540"/>
                  <a:pt x="1711325" y="1270"/>
                  <a:pt x="1712595" y="0"/>
                </a:cubicBezTo>
                <a:lnTo>
                  <a:pt x="1708150" y="0"/>
                </a:lnTo>
                <a:cubicBezTo>
                  <a:pt x="1397000" y="283845"/>
                  <a:pt x="1134745" y="717550"/>
                  <a:pt x="970280" y="1123950"/>
                </a:cubicBezTo>
                <a:cubicBezTo>
                  <a:pt x="934085" y="1212215"/>
                  <a:pt x="906145" y="1298575"/>
                  <a:pt x="876300" y="1388110"/>
                </a:cubicBezTo>
                <a:cubicBezTo>
                  <a:pt x="807720" y="1589405"/>
                  <a:pt x="705485" y="1778000"/>
                  <a:pt x="603250" y="1947545"/>
                </a:cubicBezTo>
                <a:lnTo>
                  <a:pt x="603250" y="1947545"/>
                </a:lnTo>
                <a:cubicBezTo>
                  <a:pt x="867410" y="1544955"/>
                  <a:pt x="878205" y="1326515"/>
                  <a:pt x="1018540" y="1017905"/>
                </a:cubicBezTo>
                <a:cubicBezTo>
                  <a:pt x="1181100" y="648970"/>
                  <a:pt x="1435100" y="252095"/>
                  <a:pt x="1708785" y="3810"/>
                </a:cubicBezTo>
                <a:close/>
                <a:moveTo>
                  <a:pt x="400685" y="0"/>
                </a:moveTo>
                <a:lnTo>
                  <a:pt x="397510" y="0"/>
                </a:lnTo>
                <a:cubicBezTo>
                  <a:pt x="395605" y="12065"/>
                  <a:pt x="393700" y="24765"/>
                  <a:pt x="391160" y="36830"/>
                </a:cubicBezTo>
                <a:cubicBezTo>
                  <a:pt x="384175" y="69215"/>
                  <a:pt x="374015" y="102870"/>
                  <a:pt x="360680" y="137795"/>
                </a:cubicBezTo>
                <a:cubicBezTo>
                  <a:pt x="314960" y="259080"/>
                  <a:pt x="239395" y="365125"/>
                  <a:pt x="158750" y="422910"/>
                </a:cubicBezTo>
                <a:cubicBezTo>
                  <a:pt x="114935" y="452755"/>
                  <a:pt x="41910" y="517525"/>
                  <a:pt x="635" y="558165"/>
                </a:cubicBezTo>
                <a:lnTo>
                  <a:pt x="635" y="562610"/>
                </a:lnTo>
                <a:cubicBezTo>
                  <a:pt x="102870" y="461645"/>
                  <a:pt x="164465" y="429260"/>
                  <a:pt x="214630" y="379095"/>
                </a:cubicBezTo>
                <a:cubicBezTo>
                  <a:pt x="305435" y="289560"/>
                  <a:pt x="384175" y="125730"/>
                  <a:pt x="400685" y="0"/>
                </a:cubicBezTo>
                <a:close/>
                <a:moveTo>
                  <a:pt x="516890" y="3175"/>
                </a:moveTo>
                <a:cubicBezTo>
                  <a:pt x="516890" y="1905"/>
                  <a:pt x="517525" y="635"/>
                  <a:pt x="517525" y="0"/>
                </a:cubicBezTo>
                <a:lnTo>
                  <a:pt x="514350" y="0"/>
                </a:lnTo>
                <a:cubicBezTo>
                  <a:pt x="514350" y="1270"/>
                  <a:pt x="514350" y="1905"/>
                  <a:pt x="513715" y="3175"/>
                </a:cubicBezTo>
                <a:cubicBezTo>
                  <a:pt x="476885" y="182880"/>
                  <a:pt x="352425" y="400685"/>
                  <a:pt x="235585" y="517525"/>
                </a:cubicBezTo>
                <a:cubicBezTo>
                  <a:pt x="147955" y="605155"/>
                  <a:pt x="78105" y="690880"/>
                  <a:pt x="635" y="775335"/>
                </a:cubicBezTo>
                <a:lnTo>
                  <a:pt x="635" y="780415"/>
                </a:lnTo>
                <a:cubicBezTo>
                  <a:pt x="67310" y="709295"/>
                  <a:pt x="132715" y="627380"/>
                  <a:pt x="204470" y="553720"/>
                </a:cubicBezTo>
                <a:cubicBezTo>
                  <a:pt x="344170" y="421005"/>
                  <a:pt x="474345" y="205105"/>
                  <a:pt x="516890" y="3175"/>
                </a:cubicBezTo>
                <a:close/>
                <a:moveTo>
                  <a:pt x="245110" y="146050"/>
                </a:moveTo>
                <a:cubicBezTo>
                  <a:pt x="266065" y="99060"/>
                  <a:pt x="280035" y="48260"/>
                  <a:pt x="285750" y="635"/>
                </a:cubicBezTo>
                <a:lnTo>
                  <a:pt x="282575" y="635"/>
                </a:lnTo>
                <a:cubicBezTo>
                  <a:pt x="276860" y="48260"/>
                  <a:pt x="263525" y="97790"/>
                  <a:pt x="242570" y="144780"/>
                </a:cubicBezTo>
                <a:cubicBezTo>
                  <a:pt x="202565" y="234315"/>
                  <a:pt x="144145" y="299720"/>
                  <a:pt x="77470" y="328930"/>
                </a:cubicBezTo>
                <a:cubicBezTo>
                  <a:pt x="48895" y="341630"/>
                  <a:pt x="23495" y="354965"/>
                  <a:pt x="0" y="368935"/>
                </a:cubicBezTo>
                <a:lnTo>
                  <a:pt x="0" y="372745"/>
                </a:lnTo>
                <a:cubicBezTo>
                  <a:pt x="23495" y="358775"/>
                  <a:pt x="49530" y="344805"/>
                  <a:pt x="78105" y="332105"/>
                </a:cubicBezTo>
                <a:cubicBezTo>
                  <a:pt x="146050" y="301625"/>
                  <a:pt x="205740" y="235585"/>
                  <a:pt x="245110" y="146050"/>
                </a:cubicBezTo>
                <a:close/>
                <a:moveTo>
                  <a:pt x="174625" y="0"/>
                </a:moveTo>
                <a:lnTo>
                  <a:pt x="168910" y="0"/>
                </a:lnTo>
                <a:cubicBezTo>
                  <a:pt x="156845" y="96520"/>
                  <a:pt x="102235" y="197485"/>
                  <a:pt x="13970" y="226060"/>
                </a:cubicBezTo>
                <a:cubicBezTo>
                  <a:pt x="10160" y="227965"/>
                  <a:pt x="5715" y="228600"/>
                  <a:pt x="635" y="229870"/>
                </a:cubicBezTo>
                <a:lnTo>
                  <a:pt x="635" y="237490"/>
                </a:lnTo>
                <a:cubicBezTo>
                  <a:pt x="97790" y="217805"/>
                  <a:pt x="169545" y="93980"/>
                  <a:pt x="174625" y="0"/>
                </a:cubicBezTo>
                <a:close/>
                <a:moveTo>
                  <a:pt x="62230" y="0"/>
                </a:moveTo>
                <a:lnTo>
                  <a:pt x="58420" y="0"/>
                </a:lnTo>
                <a:cubicBezTo>
                  <a:pt x="48260" y="43180"/>
                  <a:pt x="30480" y="81280"/>
                  <a:pt x="0" y="106680"/>
                </a:cubicBezTo>
                <a:lnTo>
                  <a:pt x="0" y="111125"/>
                </a:lnTo>
                <a:cubicBezTo>
                  <a:pt x="32385" y="85090"/>
                  <a:pt x="53975" y="42545"/>
                  <a:pt x="62230" y="0"/>
                </a:cubicBezTo>
                <a:close/>
                <a:moveTo>
                  <a:pt x="603885" y="1073150"/>
                </a:moveTo>
                <a:cubicBezTo>
                  <a:pt x="686435" y="803910"/>
                  <a:pt x="840105" y="486410"/>
                  <a:pt x="1026160" y="201295"/>
                </a:cubicBezTo>
                <a:cubicBezTo>
                  <a:pt x="1074420" y="127000"/>
                  <a:pt x="1122680" y="59055"/>
                  <a:pt x="1167765" y="0"/>
                </a:cubicBezTo>
                <a:lnTo>
                  <a:pt x="1163320" y="0"/>
                </a:lnTo>
                <a:cubicBezTo>
                  <a:pt x="1118870" y="58420"/>
                  <a:pt x="1071245" y="125095"/>
                  <a:pt x="1023620" y="198755"/>
                </a:cubicBezTo>
                <a:cubicBezTo>
                  <a:pt x="837565" y="483870"/>
                  <a:pt x="683895" y="802005"/>
                  <a:pt x="601345" y="1071880"/>
                </a:cubicBezTo>
                <a:cubicBezTo>
                  <a:pt x="537210" y="1281430"/>
                  <a:pt x="434975" y="1482090"/>
                  <a:pt x="306070" y="1652270"/>
                </a:cubicBezTo>
                <a:cubicBezTo>
                  <a:pt x="209550" y="1779905"/>
                  <a:pt x="100965" y="1885315"/>
                  <a:pt x="2540" y="1948180"/>
                </a:cubicBezTo>
                <a:lnTo>
                  <a:pt x="8890" y="1948180"/>
                </a:lnTo>
                <a:cubicBezTo>
                  <a:pt x="106045" y="1885315"/>
                  <a:pt x="213360" y="1780540"/>
                  <a:pt x="308610" y="1654810"/>
                </a:cubicBezTo>
                <a:cubicBezTo>
                  <a:pt x="437515" y="1483995"/>
                  <a:pt x="539750" y="1282700"/>
                  <a:pt x="603885" y="1073150"/>
                </a:cubicBezTo>
                <a:close/>
                <a:moveTo>
                  <a:pt x="206375" y="1377315"/>
                </a:moveTo>
                <a:cubicBezTo>
                  <a:pt x="423545" y="1107440"/>
                  <a:pt x="494665" y="864870"/>
                  <a:pt x="597535" y="654050"/>
                </a:cubicBezTo>
                <a:cubicBezTo>
                  <a:pt x="674370" y="478790"/>
                  <a:pt x="889635" y="86360"/>
                  <a:pt x="934720" y="0"/>
                </a:cubicBezTo>
                <a:lnTo>
                  <a:pt x="932815" y="0"/>
                </a:lnTo>
                <a:cubicBezTo>
                  <a:pt x="930275" y="4445"/>
                  <a:pt x="927100" y="10160"/>
                  <a:pt x="923290" y="17145"/>
                </a:cubicBezTo>
                <a:cubicBezTo>
                  <a:pt x="674370" y="462915"/>
                  <a:pt x="578485" y="688340"/>
                  <a:pt x="434975" y="1008380"/>
                </a:cubicBezTo>
                <a:cubicBezTo>
                  <a:pt x="334010" y="1214755"/>
                  <a:pt x="175260" y="1449705"/>
                  <a:pt x="635" y="1575435"/>
                </a:cubicBezTo>
                <a:lnTo>
                  <a:pt x="635" y="1579880"/>
                </a:lnTo>
                <a:cubicBezTo>
                  <a:pt x="66675" y="1532890"/>
                  <a:pt x="136525" y="1464310"/>
                  <a:pt x="206375" y="1377315"/>
                </a:cubicBezTo>
                <a:close/>
                <a:moveTo>
                  <a:pt x="497840" y="1109345"/>
                </a:moveTo>
                <a:cubicBezTo>
                  <a:pt x="515620" y="1069340"/>
                  <a:pt x="531495" y="1028700"/>
                  <a:pt x="546100" y="987425"/>
                </a:cubicBezTo>
                <a:cubicBezTo>
                  <a:pt x="646430" y="700405"/>
                  <a:pt x="849630" y="303530"/>
                  <a:pt x="1048385" y="0"/>
                </a:cubicBezTo>
                <a:lnTo>
                  <a:pt x="1044575" y="0"/>
                </a:lnTo>
                <a:cubicBezTo>
                  <a:pt x="1012825" y="48895"/>
                  <a:pt x="980440" y="100330"/>
                  <a:pt x="946150" y="156845"/>
                </a:cubicBezTo>
                <a:cubicBezTo>
                  <a:pt x="673100" y="619760"/>
                  <a:pt x="627380" y="776605"/>
                  <a:pt x="487045" y="1123950"/>
                </a:cubicBezTo>
                <a:cubicBezTo>
                  <a:pt x="384810" y="1356360"/>
                  <a:pt x="200660" y="1626870"/>
                  <a:pt x="0" y="1761490"/>
                </a:cubicBezTo>
                <a:lnTo>
                  <a:pt x="0" y="1765935"/>
                </a:lnTo>
                <a:cubicBezTo>
                  <a:pt x="208280" y="1626870"/>
                  <a:pt x="393700" y="1349375"/>
                  <a:pt x="497840" y="1109345"/>
                </a:cubicBezTo>
                <a:close/>
                <a:moveTo>
                  <a:pt x="436245" y="798195"/>
                </a:moveTo>
                <a:cubicBezTo>
                  <a:pt x="623570" y="421640"/>
                  <a:pt x="748030" y="169545"/>
                  <a:pt x="830580" y="0"/>
                </a:cubicBezTo>
                <a:lnTo>
                  <a:pt x="826770" y="0"/>
                </a:lnTo>
                <a:cubicBezTo>
                  <a:pt x="717550" y="224790"/>
                  <a:pt x="568960" y="525145"/>
                  <a:pt x="433705" y="796290"/>
                </a:cubicBezTo>
                <a:cubicBezTo>
                  <a:pt x="327660" y="1009650"/>
                  <a:pt x="201295" y="1194435"/>
                  <a:pt x="78740" y="1317625"/>
                </a:cubicBezTo>
                <a:cubicBezTo>
                  <a:pt x="52070" y="1344295"/>
                  <a:pt x="26035" y="1367790"/>
                  <a:pt x="635" y="1386840"/>
                </a:cubicBezTo>
                <a:lnTo>
                  <a:pt x="635" y="1391285"/>
                </a:lnTo>
                <a:cubicBezTo>
                  <a:pt x="26670" y="1371600"/>
                  <a:pt x="53340" y="1348105"/>
                  <a:pt x="80645" y="1320165"/>
                </a:cubicBezTo>
                <a:cubicBezTo>
                  <a:pt x="203200" y="1197610"/>
                  <a:pt x="329565" y="1011555"/>
                  <a:pt x="436245" y="798195"/>
                </a:cubicBezTo>
                <a:close/>
                <a:moveTo>
                  <a:pt x="263525" y="674370"/>
                </a:moveTo>
                <a:cubicBezTo>
                  <a:pt x="392430" y="514985"/>
                  <a:pt x="523240" y="264795"/>
                  <a:pt x="617220" y="635"/>
                </a:cubicBezTo>
                <a:lnTo>
                  <a:pt x="614680" y="635"/>
                </a:lnTo>
                <a:cubicBezTo>
                  <a:pt x="612775" y="6350"/>
                  <a:pt x="611505" y="12700"/>
                  <a:pt x="608965" y="17145"/>
                </a:cubicBezTo>
                <a:cubicBezTo>
                  <a:pt x="494030" y="314325"/>
                  <a:pt x="389255" y="514350"/>
                  <a:pt x="236855" y="704215"/>
                </a:cubicBezTo>
                <a:cubicBezTo>
                  <a:pt x="143510" y="829945"/>
                  <a:pt x="73025" y="915035"/>
                  <a:pt x="635" y="991235"/>
                </a:cubicBezTo>
                <a:lnTo>
                  <a:pt x="635" y="995680"/>
                </a:lnTo>
                <a:cubicBezTo>
                  <a:pt x="80645" y="919480"/>
                  <a:pt x="170815" y="795020"/>
                  <a:pt x="263525" y="674370"/>
                </a:cubicBezTo>
                <a:close/>
                <a:moveTo>
                  <a:pt x="727075" y="0"/>
                </a:moveTo>
                <a:lnTo>
                  <a:pt x="720090" y="0"/>
                </a:lnTo>
                <a:cubicBezTo>
                  <a:pt x="517525" y="471170"/>
                  <a:pt x="283845" y="921385"/>
                  <a:pt x="635" y="1192530"/>
                </a:cubicBezTo>
                <a:lnTo>
                  <a:pt x="635" y="1200785"/>
                </a:lnTo>
                <a:cubicBezTo>
                  <a:pt x="13335" y="1189990"/>
                  <a:pt x="26670" y="1177925"/>
                  <a:pt x="40005" y="1164590"/>
                </a:cubicBezTo>
                <a:cubicBezTo>
                  <a:pt x="309880" y="889000"/>
                  <a:pt x="542925" y="431165"/>
                  <a:pt x="727075" y="0"/>
                </a:cubicBezTo>
                <a:close/>
                <a:moveTo>
                  <a:pt x="2894330" y="1308735"/>
                </a:moveTo>
                <a:cubicBezTo>
                  <a:pt x="2820035" y="1350010"/>
                  <a:pt x="2733675" y="1386840"/>
                  <a:pt x="2660015" y="1428750"/>
                </a:cubicBezTo>
                <a:cubicBezTo>
                  <a:pt x="2443480" y="1551940"/>
                  <a:pt x="2284095" y="1712595"/>
                  <a:pt x="2189480" y="1929130"/>
                </a:cubicBezTo>
                <a:cubicBezTo>
                  <a:pt x="2186940" y="1936115"/>
                  <a:pt x="2183130" y="1942465"/>
                  <a:pt x="2181225" y="1948180"/>
                </a:cubicBezTo>
                <a:lnTo>
                  <a:pt x="2184400" y="1948180"/>
                </a:lnTo>
                <a:cubicBezTo>
                  <a:pt x="2216150" y="1877060"/>
                  <a:pt x="2252345" y="1807210"/>
                  <a:pt x="2299970" y="1743710"/>
                </a:cubicBezTo>
                <a:cubicBezTo>
                  <a:pt x="2520315" y="1452880"/>
                  <a:pt x="2752725" y="1401445"/>
                  <a:pt x="2964815" y="1273810"/>
                </a:cubicBezTo>
                <a:cubicBezTo>
                  <a:pt x="3159125" y="1159510"/>
                  <a:pt x="3324860" y="1028065"/>
                  <a:pt x="3463290" y="847725"/>
                </a:cubicBezTo>
                <a:lnTo>
                  <a:pt x="3463290" y="842645"/>
                </a:lnTo>
                <a:cubicBezTo>
                  <a:pt x="3460750" y="846455"/>
                  <a:pt x="3458210" y="849630"/>
                  <a:pt x="3457575" y="850265"/>
                </a:cubicBezTo>
                <a:cubicBezTo>
                  <a:pt x="3300730" y="1050290"/>
                  <a:pt x="3121025" y="1183640"/>
                  <a:pt x="2894330" y="1308735"/>
                </a:cubicBezTo>
                <a:close/>
                <a:moveTo>
                  <a:pt x="3194050" y="955675"/>
                </a:moveTo>
                <a:cubicBezTo>
                  <a:pt x="3044190" y="1083945"/>
                  <a:pt x="2855595" y="1193165"/>
                  <a:pt x="2631440" y="1281430"/>
                </a:cubicBezTo>
                <a:cubicBezTo>
                  <a:pt x="2399030" y="1372235"/>
                  <a:pt x="2209165" y="1498600"/>
                  <a:pt x="2067560" y="1656080"/>
                </a:cubicBezTo>
                <a:cubicBezTo>
                  <a:pt x="1988820" y="1743710"/>
                  <a:pt x="1924685" y="1841500"/>
                  <a:pt x="1876425" y="1947545"/>
                </a:cubicBezTo>
                <a:lnTo>
                  <a:pt x="1883410" y="1947545"/>
                </a:lnTo>
                <a:cubicBezTo>
                  <a:pt x="1931670" y="1843405"/>
                  <a:pt x="1994535" y="1747520"/>
                  <a:pt x="2072005" y="1661160"/>
                </a:cubicBezTo>
                <a:cubicBezTo>
                  <a:pt x="2386965" y="1323340"/>
                  <a:pt x="2643505" y="1318895"/>
                  <a:pt x="2943225" y="1139825"/>
                </a:cubicBezTo>
                <a:cubicBezTo>
                  <a:pt x="3143885" y="1024255"/>
                  <a:pt x="3329940" y="866775"/>
                  <a:pt x="3459480" y="660400"/>
                </a:cubicBezTo>
                <a:cubicBezTo>
                  <a:pt x="3460750" y="658495"/>
                  <a:pt x="3462020" y="656590"/>
                  <a:pt x="3463290" y="654685"/>
                </a:cubicBezTo>
                <a:lnTo>
                  <a:pt x="3463290" y="641350"/>
                </a:lnTo>
                <a:cubicBezTo>
                  <a:pt x="3392805" y="757555"/>
                  <a:pt x="3302635" y="862330"/>
                  <a:pt x="3194050" y="955675"/>
                </a:cubicBezTo>
                <a:close/>
                <a:moveTo>
                  <a:pt x="2715895" y="1346200"/>
                </a:moveTo>
                <a:cubicBezTo>
                  <a:pt x="2506980" y="1438275"/>
                  <a:pt x="2339975" y="1562100"/>
                  <a:pt x="2219960" y="1713865"/>
                </a:cubicBezTo>
                <a:cubicBezTo>
                  <a:pt x="2162810" y="1786255"/>
                  <a:pt x="2116455" y="1864360"/>
                  <a:pt x="2080260" y="1948180"/>
                </a:cubicBezTo>
                <a:lnTo>
                  <a:pt x="2083435" y="1948180"/>
                </a:lnTo>
                <a:cubicBezTo>
                  <a:pt x="2118995" y="1864995"/>
                  <a:pt x="2165350" y="1787525"/>
                  <a:pt x="2221865" y="1715770"/>
                </a:cubicBezTo>
                <a:cubicBezTo>
                  <a:pt x="2442845" y="1437005"/>
                  <a:pt x="2720975" y="1358265"/>
                  <a:pt x="2891790" y="1263650"/>
                </a:cubicBezTo>
                <a:cubicBezTo>
                  <a:pt x="3129280" y="1137285"/>
                  <a:pt x="3352165" y="954405"/>
                  <a:pt x="3462655" y="779145"/>
                </a:cubicBezTo>
                <a:lnTo>
                  <a:pt x="3462655" y="777875"/>
                </a:lnTo>
                <a:cubicBezTo>
                  <a:pt x="3298825" y="1009015"/>
                  <a:pt x="3053080" y="1195705"/>
                  <a:pt x="2715895" y="1346200"/>
                </a:cubicBezTo>
                <a:close/>
                <a:moveTo>
                  <a:pt x="2589530" y="1351915"/>
                </a:moveTo>
                <a:cubicBezTo>
                  <a:pt x="2318385" y="1482090"/>
                  <a:pt x="2115185" y="1664970"/>
                  <a:pt x="1991995" y="1920240"/>
                </a:cubicBezTo>
                <a:cubicBezTo>
                  <a:pt x="1988820" y="1927860"/>
                  <a:pt x="1981835" y="1940560"/>
                  <a:pt x="1979295" y="1947545"/>
                </a:cubicBezTo>
                <a:lnTo>
                  <a:pt x="1982470" y="1947545"/>
                </a:lnTo>
                <a:cubicBezTo>
                  <a:pt x="2026285" y="1854835"/>
                  <a:pt x="2077720" y="1766570"/>
                  <a:pt x="2146300" y="1687830"/>
                </a:cubicBezTo>
                <a:cubicBezTo>
                  <a:pt x="2407920" y="1386205"/>
                  <a:pt x="2667635" y="1337945"/>
                  <a:pt x="2880995" y="1220470"/>
                </a:cubicBezTo>
                <a:cubicBezTo>
                  <a:pt x="3113405" y="1095375"/>
                  <a:pt x="3306445" y="946150"/>
                  <a:pt x="3456940" y="726440"/>
                </a:cubicBezTo>
                <a:cubicBezTo>
                  <a:pt x="3458845" y="723265"/>
                  <a:pt x="3460750" y="720725"/>
                  <a:pt x="3462655" y="717550"/>
                </a:cubicBezTo>
                <a:lnTo>
                  <a:pt x="3462655" y="711200"/>
                </a:lnTo>
                <a:cubicBezTo>
                  <a:pt x="3257550" y="1020445"/>
                  <a:pt x="2964815" y="1195070"/>
                  <a:pt x="2589530" y="1351915"/>
                </a:cubicBezTo>
                <a:close/>
                <a:moveTo>
                  <a:pt x="2849245" y="1438275"/>
                </a:moveTo>
                <a:cubicBezTo>
                  <a:pt x="2675255" y="1532255"/>
                  <a:pt x="2541905" y="1652905"/>
                  <a:pt x="2453640" y="1796415"/>
                </a:cubicBezTo>
                <a:cubicBezTo>
                  <a:pt x="2423795" y="1844675"/>
                  <a:pt x="2399030" y="1894840"/>
                  <a:pt x="2379345" y="1948180"/>
                </a:cubicBezTo>
                <a:lnTo>
                  <a:pt x="2386330" y="1948180"/>
                </a:lnTo>
                <a:cubicBezTo>
                  <a:pt x="2406015" y="1896745"/>
                  <a:pt x="2430145" y="1847215"/>
                  <a:pt x="2458720" y="1800860"/>
                </a:cubicBezTo>
                <a:cubicBezTo>
                  <a:pt x="2546985" y="1657985"/>
                  <a:pt x="2679065" y="1538605"/>
                  <a:pt x="2851785" y="1445260"/>
                </a:cubicBezTo>
                <a:cubicBezTo>
                  <a:pt x="3115310" y="1301750"/>
                  <a:pt x="3314700" y="1149350"/>
                  <a:pt x="3463290" y="977265"/>
                </a:cubicBezTo>
                <a:lnTo>
                  <a:pt x="3463290" y="967105"/>
                </a:lnTo>
                <a:cubicBezTo>
                  <a:pt x="3314700" y="1139825"/>
                  <a:pt x="3114675" y="1293495"/>
                  <a:pt x="2849245" y="1438275"/>
                </a:cubicBezTo>
                <a:close/>
                <a:moveTo>
                  <a:pt x="2911475" y="1351280"/>
                </a:moveTo>
                <a:cubicBezTo>
                  <a:pt x="2842895" y="1390650"/>
                  <a:pt x="2765425" y="1425575"/>
                  <a:pt x="2700020" y="1466215"/>
                </a:cubicBezTo>
                <a:cubicBezTo>
                  <a:pt x="2503805" y="1587500"/>
                  <a:pt x="2362200" y="1743075"/>
                  <a:pt x="2280920" y="1947545"/>
                </a:cubicBezTo>
                <a:lnTo>
                  <a:pt x="2284730" y="1947545"/>
                </a:lnTo>
                <a:cubicBezTo>
                  <a:pt x="2288540" y="1940560"/>
                  <a:pt x="2291080" y="1928495"/>
                  <a:pt x="2294255" y="1923415"/>
                </a:cubicBezTo>
                <a:cubicBezTo>
                  <a:pt x="2395220" y="1692910"/>
                  <a:pt x="2565400" y="1534160"/>
                  <a:pt x="2804795" y="1411605"/>
                </a:cubicBezTo>
                <a:cubicBezTo>
                  <a:pt x="3068320" y="1278255"/>
                  <a:pt x="3319780" y="1098550"/>
                  <a:pt x="3462655" y="908050"/>
                </a:cubicBezTo>
                <a:lnTo>
                  <a:pt x="3462655" y="905510"/>
                </a:lnTo>
                <a:cubicBezTo>
                  <a:pt x="3451225" y="918210"/>
                  <a:pt x="3438525" y="937260"/>
                  <a:pt x="3425825" y="949960"/>
                </a:cubicBezTo>
                <a:cubicBezTo>
                  <a:pt x="3274060" y="1120140"/>
                  <a:pt x="3119120" y="1233170"/>
                  <a:pt x="2911475" y="1351280"/>
                </a:cubicBezTo>
                <a:close/>
                <a:moveTo>
                  <a:pt x="2830830" y="1511935"/>
                </a:moveTo>
                <a:cubicBezTo>
                  <a:pt x="2671445" y="1620520"/>
                  <a:pt x="2561590" y="1746250"/>
                  <a:pt x="2493010" y="1912620"/>
                </a:cubicBezTo>
                <a:cubicBezTo>
                  <a:pt x="2490470" y="1920875"/>
                  <a:pt x="2481580" y="1939290"/>
                  <a:pt x="2479675" y="1947545"/>
                </a:cubicBezTo>
                <a:lnTo>
                  <a:pt x="2482850" y="1947545"/>
                </a:lnTo>
                <a:cubicBezTo>
                  <a:pt x="2559050" y="1744980"/>
                  <a:pt x="2692400" y="1594485"/>
                  <a:pt x="2898140" y="1473835"/>
                </a:cubicBezTo>
                <a:cubicBezTo>
                  <a:pt x="3140075" y="1329055"/>
                  <a:pt x="3329305" y="1191895"/>
                  <a:pt x="3463290" y="1033145"/>
                </a:cubicBezTo>
                <a:lnTo>
                  <a:pt x="3463290" y="1032510"/>
                </a:lnTo>
                <a:cubicBezTo>
                  <a:pt x="3272790" y="1235075"/>
                  <a:pt x="3114675" y="1339215"/>
                  <a:pt x="2830830" y="1511935"/>
                </a:cubicBezTo>
                <a:close/>
                <a:moveTo>
                  <a:pt x="3092450" y="842010"/>
                </a:moveTo>
                <a:cubicBezTo>
                  <a:pt x="2734310" y="1120775"/>
                  <a:pt x="2454275" y="1137920"/>
                  <a:pt x="2193925" y="1266825"/>
                </a:cubicBezTo>
                <a:cubicBezTo>
                  <a:pt x="1924685" y="1395730"/>
                  <a:pt x="1703070" y="1570990"/>
                  <a:pt x="1538605" y="1824355"/>
                </a:cubicBezTo>
                <a:cubicBezTo>
                  <a:pt x="1527810" y="1837690"/>
                  <a:pt x="1477645" y="1927225"/>
                  <a:pt x="1468120" y="1948180"/>
                </a:cubicBezTo>
                <a:lnTo>
                  <a:pt x="1470025" y="1948180"/>
                </a:lnTo>
                <a:cubicBezTo>
                  <a:pt x="1471295" y="1946275"/>
                  <a:pt x="1473200" y="1943100"/>
                  <a:pt x="1475740" y="1939290"/>
                </a:cubicBezTo>
                <a:cubicBezTo>
                  <a:pt x="1830705" y="1267460"/>
                  <a:pt x="2517140" y="1172845"/>
                  <a:pt x="2701290" y="1076960"/>
                </a:cubicBezTo>
                <a:cubicBezTo>
                  <a:pt x="3022600" y="937895"/>
                  <a:pt x="3309620" y="717550"/>
                  <a:pt x="3452495" y="387985"/>
                </a:cubicBezTo>
                <a:cubicBezTo>
                  <a:pt x="3455670" y="379730"/>
                  <a:pt x="3459480" y="371475"/>
                  <a:pt x="3463290" y="363220"/>
                </a:cubicBezTo>
                <a:lnTo>
                  <a:pt x="3463290" y="353060"/>
                </a:lnTo>
                <a:cubicBezTo>
                  <a:pt x="3387725" y="542925"/>
                  <a:pt x="3261995" y="706755"/>
                  <a:pt x="3092450" y="842010"/>
                </a:cubicBezTo>
                <a:close/>
                <a:moveTo>
                  <a:pt x="3092450" y="789305"/>
                </a:moveTo>
                <a:cubicBezTo>
                  <a:pt x="2860675" y="978535"/>
                  <a:pt x="2627630" y="1064895"/>
                  <a:pt x="2321560" y="1160780"/>
                </a:cubicBezTo>
                <a:cubicBezTo>
                  <a:pt x="2162810" y="1216660"/>
                  <a:pt x="2019935" y="1286510"/>
                  <a:pt x="1892300" y="1369060"/>
                </a:cubicBezTo>
                <a:cubicBezTo>
                  <a:pt x="1678305" y="1506855"/>
                  <a:pt x="1488440" y="1701800"/>
                  <a:pt x="1364615" y="1938020"/>
                </a:cubicBezTo>
                <a:cubicBezTo>
                  <a:pt x="1360170" y="1944370"/>
                  <a:pt x="1360170" y="1945640"/>
                  <a:pt x="1359535" y="1948180"/>
                </a:cubicBezTo>
                <a:lnTo>
                  <a:pt x="1367155" y="1948180"/>
                </a:lnTo>
                <a:cubicBezTo>
                  <a:pt x="1367790" y="1947545"/>
                  <a:pt x="1367790" y="1946910"/>
                  <a:pt x="1368425" y="1945640"/>
                </a:cubicBezTo>
                <a:cubicBezTo>
                  <a:pt x="1590675" y="1526540"/>
                  <a:pt x="1970405" y="1271905"/>
                  <a:pt x="2434590" y="1131570"/>
                </a:cubicBezTo>
                <a:cubicBezTo>
                  <a:pt x="2557780" y="1094105"/>
                  <a:pt x="2668905" y="1050925"/>
                  <a:pt x="2772410" y="1000760"/>
                </a:cubicBezTo>
                <a:cubicBezTo>
                  <a:pt x="3077845" y="853440"/>
                  <a:pt x="3347085" y="617220"/>
                  <a:pt x="3462020" y="280670"/>
                </a:cubicBezTo>
                <a:cubicBezTo>
                  <a:pt x="3462655" y="279400"/>
                  <a:pt x="3463290" y="278130"/>
                  <a:pt x="3463290" y="276860"/>
                </a:cubicBezTo>
                <a:lnTo>
                  <a:pt x="3463290" y="255905"/>
                </a:lnTo>
                <a:cubicBezTo>
                  <a:pt x="3397885" y="462280"/>
                  <a:pt x="3269615" y="643890"/>
                  <a:pt x="3092450" y="789305"/>
                </a:cubicBezTo>
                <a:close/>
                <a:moveTo>
                  <a:pt x="2452370" y="1257935"/>
                </a:moveTo>
                <a:cubicBezTo>
                  <a:pt x="2113915" y="1397000"/>
                  <a:pt x="1852295" y="1606550"/>
                  <a:pt x="1689735" y="1915160"/>
                </a:cubicBezTo>
                <a:cubicBezTo>
                  <a:pt x="1685290" y="1925320"/>
                  <a:pt x="1675765" y="1940560"/>
                  <a:pt x="1672590" y="1948180"/>
                </a:cubicBezTo>
                <a:lnTo>
                  <a:pt x="1675765" y="1948180"/>
                </a:lnTo>
                <a:cubicBezTo>
                  <a:pt x="1742440" y="1818640"/>
                  <a:pt x="1816735" y="1708785"/>
                  <a:pt x="1920875" y="1605280"/>
                </a:cubicBezTo>
                <a:cubicBezTo>
                  <a:pt x="2224405" y="1299210"/>
                  <a:pt x="2576195" y="1230630"/>
                  <a:pt x="2763520" y="1138555"/>
                </a:cubicBezTo>
                <a:cubicBezTo>
                  <a:pt x="3079750" y="993775"/>
                  <a:pt x="3346450" y="762635"/>
                  <a:pt x="3462655" y="508635"/>
                </a:cubicBezTo>
                <a:lnTo>
                  <a:pt x="3462655" y="506095"/>
                </a:lnTo>
                <a:cubicBezTo>
                  <a:pt x="3271520" y="876300"/>
                  <a:pt x="2934970" y="1090930"/>
                  <a:pt x="2452370" y="1257935"/>
                </a:cubicBezTo>
                <a:close/>
                <a:moveTo>
                  <a:pt x="2446655" y="1211580"/>
                </a:moveTo>
                <a:cubicBezTo>
                  <a:pt x="2065020" y="1353185"/>
                  <a:pt x="1770380" y="1576705"/>
                  <a:pt x="1588770" y="1913255"/>
                </a:cubicBezTo>
                <a:cubicBezTo>
                  <a:pt x="1583690" y="1924050"/>
                  <a:pt x="1574165" y="1939925"/>
                  <a:pt x="1570990" y="1948180"/>
                </a:cubicBezTo>
                <a:lnTo>
                  <a:pt x="1574165" y="1948180"/>
                </a:lnTo>
                <a:cubicBezTo>
                  <a:pt x="1648460" y="1807210"/>
                  <a:pt x="1732280" y="1688465"/>
                  <a:pt x="1848485" y="1577340"/>
                </a:cubicBezTo>
                <a:cubicBezTo>
                  <a:pt x="2176780" y="1261745"/>
                  <a:pt x="2543175" y="1199515"/>
                  <a:pt x="2741930" y="1103630"/>
                </a:cubicBezTo>
                <a:cubicBezTo>
                  <a:pt x="3074035" y="955040"/>
                  <a:pt x="3350260" y="712470"/>
                  <a:pt x="3463925" y="434340"/>
                </a:cubicBezTo>
                <a:lnTo>
                  <a:pt x="3463925" y="431800"/>
                </a:lnTo>
                <a:cubicBezTo>
                  <a:pt x="3290570" y="808990"/>
                  <a:pt x="2941320" y="1052830"/>
                  <a:pt x="2446655" y="1211580"/>
                </a:cubicBezTo>
                <a:close/>
                <a:moveTo>
                  <a:pt x="2670810" y="1221105"/>
                </a:moveTo>
                <a:cubicBezTo>
                  <a:pt x="2272030" y="1363980"/>
                  <a:pt x="1975485" y="1563370"/>
                  <a:pt x="1794510" y="1910715"/>
                </a:cubicBezTo>
                <a:cubicBezTo>
                  <a:pt x="1789430" y="1922145"/>
                  <a:pt x="1778635" y="1939925"/>
                  <a:pt x="1775460" y="1948180"/>
                </a:cubicBezTo>
                <a:lnTo>
                  <a:pt x="1778635" y="1948180"/>
                </a:lnTo>
                <a:cubicBezTo>
                  <a:pt x="1837690" y="1830705"/>
                  <a:pt x="1903730" y="1728470"/>
                  <a:pt x="1995170" y="1632585"/>
                </a:cubicBezTo>
                <a:cubicBezTo>
                  <a:pt x="2308860" y="1311910"/>
                  <a:pt x="2590165" y="1278255"/>
                  <a:pt x="2829560" y="1152525"/>
                </a:cubicBezTo>
                <a:cubicBezTo>
                  <a:pt x="3082925" y="1025525"/>
                  <a:pt x="3308985" y="847725"/>
                  <a:pt x="3456305" y="596265"/>
                </a:cubicBezTo>
                <a:cubicBezTo>
                  <a:pt x="3458210" y="591820"/>
                  <a:pt x="3460750" y="588010"/>
                  <a:pt x="3463925" y="584200"/>
                </a:cubicBezTo>
                <a:lnTo>
                  <a:pt x="3463925" y="576580"/>
                </a:lnTo>
                <a:cubicBezTo>
                  <a:pt x="3288030" y="885190"/>
                  <a:pt x="3005455" y="1082040"/>
                  <a:pt x="2670810" y="1221105"/>
                </a:cubicBezTo>
                <a:close/>
                <a:moveTo>
                  <a:pt x="2653030" y="979805"/>
                </a:moveTo>
                <a:cubicBezTo>
                  <a:pt x="3046730" y="778510"/>
                  <a:pt x="3376930" y="434975"/>
                  <a:pt x="3381375" y="635"/>
                </a:cubicBezTo>
                <a:lnTo>
                  <a:pt x="3380740" y="635"/>
                </a:lnTo>
                <a:cubicBezTo>
                  <a:pt x="3360420" y="441325"/>
                  <a:pt x="3065145" y="752475"/>
                  <a:pt x="2687320" y="957580"/>
                </a:cubicBezTo>
                <a:cubicBezTo>
                  <a:pt x="2514600" y="1056640"/>
                  <a:pt x="2291080" y="1122045"/>
                  <a:pt x="2115185" y="1214120"/>
                </a:cubicBezTo>
                <a:cubicBezTo>
                  <a:pt x="1834515" y="1356995"/>
                  <a:pt x="1593215" y="1546225"/>
                  <a:pt x="1405255" y="1804670"/>
                </a:cubicBezTo>
                <a:cubicBezTo>
                  <a:pt x="1391920" y="1819910"/>
                  <a:pt x="1323975" y="1925320"/>
                  <a:pt x="1311910" y="1948180"/>
                </a:cubicBezTo>
                <a:lnTo>
                  <a:pt x="1313815" y="1948180"/>
                </a:lnTo>
                <a:cubicBezTo>
                  <a:pt x="1315085" y="1946275"/>
                  <a:pt x="1316990" y="1943735"/>
                  <a:pt x="1319530" y="1940560"/>
                </a:cubicBezTo>
                <a:cubicBezTo>
                  <a:pt x="1744980" y="1236980"/>
                  <a:pt x="2419350" y="1118870"/>
                  <a:pt x="2653030" y="979805"/>
                </a:cubicBezTo>
                <a:close/>
                <a:moveTo>
                  <a:pt x="3430270" y="1948180"/>
                </a:moveTo>
                <a:cubicBezTo>
                  <a:pt x="3441700" y="1941195"/>
                  <a:pt x="3452495" y="1934845"/>
                  <a:pt x="3463290" y="1928495"/>
                </a:cubicBezTo>
                <a:lnTo>
                  <a:pt x="3463290" y="1919605"/>
                </a:lnTo>
                <a:cubicBezTo>
                  <a:pt x="3448050" y="1928495"/>
                  <a:pt x="3432175" y="1938020"/>
                  <a:pt x="3416300" y="1947545"/>
                </a:cubicBezTo>
                <a:lnTo>
                  <a:pt x="3430270" y="1947545"/>
                </a:lnTo>
                <a:close/>
                <a:moveTo>
                  <a:pt x="3275330" y="1948180"/>
                </a:moveTo>
                <a:lnTo>
                  <a:pt x="3280410" y="1948180"/>
                </a:lnTo>
                <a:cubicBezTo>
                  <a:pt x="3347085" y="1892300"/>
                  <a:pt x="3436620" y="1847850"/>
                  <a:pt x="3462655" y="1828165"/>
                </a:cubicBezTo>
                <a:lnTo>
                  <a:pt x="3462655" y="1823720"/>
                </a:lnTo>
                <a:cubicBezTo>
                  <a:pt x="3446145" y="1833245"/>
                  <a:pt x="3426460" y="1847215"/>
                  <a:pt x="3409315" y="1857375"/>
                </a:cubicBezTo>
                <a:cubicBezTo>
                  <a:pt x="3366135" y="1884045"/>
                  <a:pt x="3312160" y="1914525"/>
                  <a:pt x="3275330" y="1948180"/>
                </a:cubicBezTo>
                <a:close/>
                <a:moveTo>
                  <a:pt x="2944495" y="1502410"/>
                </a:moveTo>
                <a:cubicBezTo>
                  <a:pt x="2760345" y="1619250"/>
                  <a:pt x="2637155" y="1769110"/>
                  <a:pt x="2578100" y="1948180"/>
                </a:cubicBezTo>
                <a:lnTo>
                  <a:pt x="2581275" y="1948180"/>
                </a:lnTo>
                <a:cubicBezTo>
                  <a:pt x="2640330" y="1770380"/>
                  <a:pt x="2762885" y="1621790"/>
                  <a:pt x="2945765" y="1505585"/>
                </a:cubicBezTo>
                <a:cubicBezTo>
                  <a:pt x="3167380" y="1364615"/>
                  <a:pt x="3333750" y="1235075"/>
                  <a:pt x="3463290" y="1099820"/>
                </a:cubicBezTo>
                <a:lnTo>
                  <a:pt x="3463290" y="1094740"/>
                </a:lnTo>
                <a:cubicBezTo>
                  <a:pt x="3333750" y="1229995"/>
                  <a:pt x="3167380" y="1360805"/>
                  <a:pt x="2944495" y="1502410"/>
                </a:cubicBezTo>
                <a:close/>
                <a:moveTo>
                  <a:pt x="2359660" y="993140"/>
                </a:moveTo>
                <a:cubicBezTo>
                  <a:pt x="2701290" y="739775"/>
                  <a:pt x="2932430" y="359410"/>
                  <a:pt x="3053715" y="0"/>
                </a:cubicBezTo>
                <a:lnTo>
                  <a:pt x="3053080" y="0"/>
                </a:lnTo>
                <a:cubicBezTo>
                  <a:pt x="2882900" y="452755"/>
                  <a:pt x="2643505" y="814705"/>
                  <a:pt x="2239645" y="1071245"/>
                </a:cubicBezTo>
                <a:cubicBezTo>
                  <a:pt x="2137410" y="1139190"/>
                  <a:pt x="2018030" y="1186815"/>
                  <a:pt x="1905000" y="1250950"/>
                </a:cubicBezTo>
                <a:cubicBezTo>
                  <a:pt x="1597025" y="1424305"/>
                  <a:pt x="1347470" y="1659255"/>
                  <a:pt x="1165860" y="1948180"/>
                </a:cubicBezTo>
                <a:lnTo>
                  <a:pt x="1169670" y="1948180"/>
                </a:lnTo>
                <a:cubicBezTo>
                  <a:pt x="1177290" y="1939290"/>
                  <a:pt x="1185545" y="1920240"/>
                  <a:pt x="1189990" y="1917065"/>
                </a:cubicBezTo>
                <a:cubicBezTo>
                  <a:pt x="1633220" y="1265555"/>
                  <a:pt x="2082165" y="1219835"/>
                  <a:pt x="2359660" y="993140"/>
                </a:cubicBezTo>
                <a:close/>
                <a:moveTo>
                  <a:pt x="2176145" y="1163955"/>
                </a:moveTo>
                <a:cubicBezTo>
                  <a:pt x="2545080" y="1012190"/>
                  <a:pt x="2832735" y="760730"/>
                  <a:pt x="3031490" y="415290"/>
                </a:cubicBezTo>
                <a:cubicBezTo>
                  <a:pt x="3116580" y="267970"/>
                  <a:pt x="3173730" y="123825"/>
                  <a:pt x="3213100" y="0"/>
                </a:cubicBezTo>
                <a:lnTo>
                  <a:pt x="3209925" y="0"/>
                </a:lnTo>
                <a:cubicBezTo>
                  <a:pt x="3169920" y="123825"/>
                  <a:pt x="3113405" y="266700"/>
                  <a:pt x="3028950" y="413385"/>
                </a:cubicBezTo>
                <a:cubicBezTo>
                  <a:pt x="2830830" y="758190"/>
                  <a:pt x="2543175" y="1009015"/>
                  <a:pt x="2175510" y="1160145"/>
                </a:cubicBezTo>
                <a:cubicBezTo>
                  <a:pt x="1953895" y="1250315"/>
                  <a:pt x="1757680" y="1369060"/>
                  <a:pt x="1592580" y="1513205"/>
                </a:cubicBezTo>
                <a:cubicBezTo>
                  <a:pt x="1456055" y="1632585"/>
                  <a:pt x="1338580" y="1770380"/>
                  <a:pt x="1243965" y="1923415"/>
                </a:cubicBezTo>
                <a:cubicBezTo>
                  <a:pt x="1238885" y="1931670"/>
                  <a:pt x="1233805" y="1939290"/>
                  <a:pt x="1229360" y="1947545"/>
                </a:cubicBezTo>
                <a:lnTo>
                  <a:pt x="1233170" y="1947545"/>
                </a:lnTo>
                <a:cubicBezTo>
                  <a:pt x="1237615" y="1939925"/>
                  <a:pt x="1242060" y="1932940"/>
                  <a:pt x="1246505" y="1925320"/>
                </a:cubicBezTo>
                <a:cubicBezTo>
                  <a:pt x="1456690" y="1585595"/>
                  <a:pt x="1769745" y="1329055"/>
                  <a:pt x="2176145" y="1163955"/>
                </a:cubicBezTo>
                <a:close/>
                <a:moveTo>
                  <a:pt x="3158490" y="1948180"/>
                </a:moveTo>
                <a:lnTo>
                  <a:pt x="3159760" y="1948180"/>
                </a:lnTo>
                <a:cubicBezTo>
                  <a:pt x="3195955" y="1911350"/>
                  <a:pt x="3235325" y="1871980"/>
                  <a:pt x="3286125" y="1840865"/>
                </a:cubicBezTo>
                <a:cubicBezTo>
                  <a:pt x="3314065" y="1823720"/>
                  <a:pt x="3432175" y="1747520"/>
                  <a:pt x="3463290" y="1725295"/>
                </a:cubicBezTo>
                <a:lnTo>
                  <a:pt x="3463290" y="1722755"/>
                </a:lnTo>
                <a:cubicBezTo>
                  <a:pt x="3461385" y="1724025"/>
                  <a:pt x="3458845" y="1725295"/>
                  <a:pt x="3456305" y="1726565"/>
                </a:cubicBezTo>
                <a:cubicBezTo>
                  <a:pt x="3364230" y="1791335"/>
                  <a:pt x="3211195" y="1870075"/>
                  <a:pt x="3158490" y="1948180"/>
                </a:cubicBezTo>
                <a:close/>
                <a:moveTo>
                  <a:pt x="2705100" y="1868170"/>
                </a:moveTo>
                <a:cubicBezTo>
                  <a:pt x="2693670" y="1894205"/>
                  <a:pt x="2683510" y="1920875"/>
                  <a:pt x="2675255" y="1948180"/>
                </a:cubicBezTo>
                <a:lnTo>
                  <a:pt x="2678430" y="1948180"/>
                </a:lnTo>
                <a:cubicBezTo>
                  <a:pt x="2728595" y="1786255"/>
                  <a:pt x="2834640" y="1647825"/>
                  <a:pt x="2995295" y="1536700"/>
                </a:cubicBezTo>
                <a:cubicBezTo>
                  <a:pt x="3185795" y="1405255"/>
                  <a:pt x="3395345" y="1241425"/>
                  <a:pt x="3462655" y="1160145"/>
                </a:cubicBezTo>
                <a:lnTo>
                  <a:pt x="3462655" y="1157605"/>
                </a:lnTo>
                <a:cubicBezTo>
                  <a:pt x="3079115" y="1533525"/>
                  <a:pt x="2854960" y="1543050"/>
                  <a:pt x="2705100" y="1868170"/>
                </a:cubicBezTo>
                <a:close/>
                <a:moveTo>
                  <a:pt x="2924810" y="1699260"/>
                </a:moveTo>
                <a:cubicBezTo>
                  <a:pt x="2846705" y="1778000"/>
                  <a:pt x="2793365" y="1864995"/>
                  <a:pt x="2764790" y="1947545"/>
                </a:cubicBezTo>
                <a:lnTo>
                  <a:pt x="2768600" y="1947545"/>
                </a:lnTo>
                <a:cubicBezTo>
                  <a:pt x="2769870" y="1943100"/>
                  <a:pt x="2770505" y="1937385"/>
                  <a:pt x="2773045" y="1934210"/>
                </a:cubicBezTo>
                <a:cubicBezTo>
                  <a:pt x="2827020" y="1798955"/>
                  <a:pt x="2919095" y="1690370"/>
                  <a:pt x="3053715" y="1597025"/>
                </a:cubicBezTo>
                <a:cubicBezTo>
                  <a:pt x="3206115" y="1492885"/>
                  <a:pt x="3336925" y="1396365"/>
                  <a:pt x="3448050" y="1296035"/>
                </a:cubicBezTo>
                <a:cubicBezTo>
                  <a:pt x="3451860" y="1291590"/>
                  <a:pt x="3458210" y="1287145"/>
                  <a:pt x="3463290" y="1282700"/>
                </a:cubicBezTo>
                <a:lnTo>
                  <a:pt x="3463290" y="1278255"/>
                </a:lnTo>
                <a:cubicBezTo>
                  <a:pt x="3221990" y="1497330"/>
                  <a:pt x="3021330" y="1597660"/>
                  <a:pt x="2924810" y="1699260"/>
                </a:cubicBezTo>
                <a:close/>
                <a:moveTo>
                  <a:pt x="3051175" y="1948180"/>
                </a:moveTo>
                <a:lnTo>
                  <a:pt x="3051810" y="1948180"/>
                </a:lnTo>
                <a:cubicBezTo>
                  <a:pt x="3104515" y="1879600"/>
                  <a:pt x="3146425" y="1832610"/>
                  <a:pt x="3227070" y="1780540"/>
                </a:cubicBezTo>
                <a:cubicBezTo>
                  <a:pt x="3310890" y="1725930"/>
                  <a:pt x="3388360" y="1673860"/>
                  <a:pt x="3458210" y="1624330"/>
                </a:cubicBezTo>
                <a:cubicBezTo>
                  <a:pt x="3459480" y="1623060"/>
                  <a:pt x="3460750" y="1622425"/>
                  <a:pt x="3462020" y="1621155"/>
                </a:cubicBezTo>
                <a:lnTo>
                  <a:pt x="3462020" y="1616710"/>
                </a:lnTo>
                <a:cubicBezTo>
                  <a:pt x="3455670" y="1621155"/>
                  <a:pt x="3448050" y="1627505"/>
                  <a:pt x="3442335" y="1631315"/>
                </a:cubicBezTo>
                <a:cubicBezTo>
                  <a:pt x="3322320" y="1722755"/>
                  <a:pt x="3126105" y="1816100"/>
                  <a:pt x="3051175" y="1948180"/>
                </a:cubicBezTo>
                <a:close/>
                <a:moveTo>
                  <a:pt x="3079750" y="1784350"/>
                </a:moveTo>
                <a:cubicBezTo>
                  <a:pt x="3025140" y="1833880"/>
                  <a:pt x="2983865" y="1885315"/>
                  <a:pt x="2950845" y="1947545"/>
                </a:cubicBezTo>
                <a:lnTo>
                  <a:pt x="2954020" y="1947545"/>
                </a:lnTo>
                <a:cubicBezTo>
                  <a:pt x="3006725" y="1856105"/>
                  <a:pt x="3071495" y="1784350"/>
                  <a:pt x="3169920" y="1718945"/>
                </a:cubicBezTo>
                <a:cubicBezTo>
                  <a:pt x="3326765" y="1616710"/>
                  <a:pt x="3436620" y="1533525"/>
                  <a:pt x="3463290" y="1510665"/>
                </a:cubicBezTo>
                <a:lnTo>
                  <a:pt x="3463290" y="1508125"/>
                </a:lnTo>
                <a:cubicBezTo>
                  <a:pt x="3454400" y="1514475"/>
                  <a:pt x="3435350" y="1528445"/>
                  <a:pt x="3404870" y="1551305"/>
                </a:cubicBezTo>
                <a:cubicBezTo>
                  <a:pt x="3305175" y="1629410"/>
                  <a:pt x="3161030" y="1711960"/>
                  <a:pt x="3079750" y="1784350"/>
                </a:cubicBezTo>
                <a:close/>
                <a:moveTo>
                  <a:pt x="2930525" y="1818640"/>
                </a:moveTo>
                <a:cubicBezTo>
                  <a:pt x="2920365" y="1828800"/>
                  <a:pt x="2859405" y="1924050"/>
                  <a:pt x="2854325" y="1948180"/>
                </a:cubicBezTo>
                <a:lnTo>
                  <a:pt x="2860040" y="1948180"/>
                </a:lnTo>
                <a:cubicBezTo>
                  <a:pt x="2910840" y="1844040"/>
                  <a:pt x="2977515" y="1751330"/>
                  <a:pt x="3112135" y="1660525"/>
                </a:cubicBezTo>
                <a:cubicBezTo>
                  <a:pt x="3232785" y="1579245"/>
                  <a:pt x="3422650" y="1443355"/>
                  <a:pt x="3463290" y="1401445"/>
                </a:cubicBezTo>
                <a:lnTo>
                  <a:pt x="3463290" y="1392555"/>
                </a:lnTo>
                <a:cubicBezTo>
                  <a:pt x="3449955" y="1403350"/>
                  <a:pt x="3435985" y="1415415"/>
                  <a:pt x="3422650" y="1426210"/>
                </a:cubicBezTo>
                <a:cubicBezTo>
                  <a:pt x="3207385" y="1602740"/>
                  <a:pt x="3030220" y="1681480"/>
                  <a:pt x="2930525" y="181864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-1174326" y="2220424"/>
            <a:ext cx="4361569" cy="4289199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6439062" y="-278417"/>
            <a:ext cx="3947121" cy="3881628"/>
          </a:xfrm>
          <a:custGeom>
            <a:rect b="b" l="l" r="r" t="t"/>
            <a:pathLst>
              <a:path extrusionOk="0" h="3881628" w="3947121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chemeClr val="accent1">
                <a:alpha val="1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31150" y="860900"/>
            <a:ext cx="4449300" cy="185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GrizzTime - Sprint 2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356575" y="2929500"/>
            <a:ext cx="66798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Misael Hernandez, Melissa Palmer, Daniel Salar, Gurnirunjun Shergill, Anthony Robin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17100" y="559350"/>
            <a:ext cx="7351500" cy="429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Sprint 2: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Setup MS Azure Remote SQL Database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Finalize creation of all entities in the database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stories for this sprint: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As a business administrator, I can register an account for my business.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○"/>
            </a:pPr>
            <a:r>
              <a:rPr lang="en" sz="2000"/>
              <a:t>As a business administrator, I can modify my business.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○"/>
            </a:pPr>
            <a:r>
              <a:rPr lang="en" sz="2000"/>
              <a:t>As a project manager, I can create a new project.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As an employee, I can register my account under a business.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Began Implementation of bootstrap template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Created UI for user stories</a:t>
            </a:r>
            <a:endParaRPr sz="2000"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 Azure SQL Server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Benefits: 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Allows easy implementation of object relational mapping with ASP.net MVC.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Enhanced Security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Server and database firewall configuration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Data encryption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Data masking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 rot="-5400000">
            <a:off x="176275" y="2374950"/>
            <a:ext cx="2340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092" y="0"/>
            <a:ext cx="50278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Business Account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account for a Business can be made: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A business code is given when this account is created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An employee can register under this business using the business code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Business accounts may create projects</a:t>
            </a:r>
            <a:endParaRPr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account 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employee can create an account under a business: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An employee can use a business code to register under a business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Setting up access to SQL Server through MS Azure accounts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Modifications to Database structure required correcting the methods previously set up for a registration.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975250" y="715692"/>
            <a:ext cx="71934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975250" y="1220401"/>
            <a:ext cx="7193400" cy="36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Sprint 3: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User stories for this sprint: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Employee management by business administrator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View all users registered to business, assign PM role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Contractor management by project manager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Add to project, assign/edit pay rates, remove from project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Project management by project manager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View details, edit details, mark as ended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Must complete all UI/UX for next sprint,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Must create all QA tests for business/projects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1"/>
          <p:cNvSpPr txBox="1"/>
          <p:nvPr>
            <p:ph type="title"/>
          </p:nvPr>
        </p:nvSpPr>
        <p:spPr>
          <a:xfrm>
            <a:off x="975250" y="1065319"/>
            <a:ext cx="6991500" cy="242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