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819E-28EB-4EFC-9BFC-868D4FD987F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685E-F3D8-4AD4-B4EB-778A46B1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0"/>
            <a:ext cx="109728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638800"/>
            <a:ext cx="4876800" cy="76944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Code of Gotham</a:t>
            </a:r>
            <a:endParaRPr lang="en-US" sz="4400" b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90" y="3962400"/>
            <a:ext cx="515921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Idea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990600"/>
            <a:ext cx="929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13716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Visualize Software as a City.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Code City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: 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http://www.inf.usi.ch/phd/wettel/codecity.html</a:t>
            </a:r>
            <a:b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Written in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SmallTalk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Painful to analyze Java code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Last update: 13 June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2011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Code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City in Java </a:t>
            </a:r>
            <a:b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using Sonar Metrics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61471" y="1828800"/>
            <a:ext cx="2377329" cy="9260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3" name="Rectangle 2"/>
          <p:cNvSpPr/>
          <p:nvPr/>
        </p:nvSpPr>
        <p:spPr>
          <a:xfrm>
            <a:off x="5638800" y="3962400"/>
            <a:ext cx="2438400" cy="198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Code of Gotham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990600"/>
            <a:ext cx="929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15" y="4852102"/>
            <a:ext cx="396770" cy="396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9" name="Picture 8" descr="Apache Common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1666875" cy="476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" name="Picture 9" descr="http://f.tqn.com/y/java/1/S/i/0/-/-/DukeWithHelm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8639"/>
            <a:ext cx="940466" cy="9404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5969445" y="365760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Code of Gotham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62000" y="3890305"/>
            <a:ext cx="2438400" cy="198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3585505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Your Fancy Project</a:t>
            </a:r>
            <a:endParaRPr lang="en-US" b="1" dirty="0"/>
          </a:p>
        </p:txBody>
      </p:sp>
      <p:pic>
        <p:nvPicPr>
          <p:cNvPr id="1026" name="Picture 2" descr="http://upload.wikimedia.org/wikipedia/commons/e/e6/Sonarqube-48x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17193"/>
            <a:ext cx="2072529" cy="49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6" idx="0"/>
          </p:cNvCxnSpPr>
          <p:nvPr/>
        </p:nvCxnSpPr>
        <p:spPr>
          <a:xfrm flipV="1">
            <a:off x="1884153" y="2514599"/>
            <a:ext cx="1392447" cy="10709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5653929" y="2514599"/>
            <a:ext cx="1189313" cy="1143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400" y="2819400"/>
            <a:ext cx="6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2678668"/>
            <a:ext cx="19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 </a:t>
            </a:r>
            <a:r>
              <a:rPr lang="en-US" b="1" dirty="0" err="1" smtClean="0"/>
              <a:t>mvn</a:t>
            </a:r>
            <a:r>
              <a:rPr lang="en-US" b="1" dirty="0" smtClean="0"/>
              <a:t> </a:t>
            </a:r>
            <a:r>
              <a:rPr lang="en-US" b="1" dirty="0" err="1" smtClean="0"/>
              <a:t>sonar:sonar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2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7"/>
          <p:cNvSpPr/>
          <p:nvPr/>
        </p:nvSpPr>
        <p:spPr bwMode="auto">
          <a:xfrm rot="10800000">
            <a:off x="3967177" y="4419598"/>
            <a:ext cx="2133599" cy="1981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BottomDown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Code of Gotham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990600"/>
            <a:ext cx="929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1371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SonarService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	Gets packages, classes and metrics 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			from sonar rest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LayoutSolver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	Calculates placement of 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			neighborhoods and houses.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CityBuilder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	Visualizes the city in 3D.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chteck 7"/>
          <p:cNvSpPr/>
          <p:nvPr/>
        </p:nvSpPr>
        <p:spPr bwMode="auto">
          <a:xfrm>
            <a:off x="4652976" y="4038600"/>
            <a:ext cx="914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/>
            <a:lightRig rig="morning" dir="t"/>
          </a:scene3d>
          <a:sp3d extrusionH="812800" contourW="12700" prstMaterial="plastic">
            <a:bevelT w="12700" h="12700"/>
            <a:bevelB w="12700" h="12700" prst="coolSlant"/>
            <a:extrusionClr>
              <a:schemeClr val="tx2"/>
            </a:extrusionClr>
            <a:contourClr>
              <a:schemeClr val="bg2">
                <a:lumMod val="90000"/>
              </a:scheme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4576" y="571500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</a:t>
            </a:r>
            <a:br>
              <a:rPr lang="en-US" dirty="0" smtClean="0"/>
            </a:br>
            <a:r>
              <a:rPr lang="en-US" dirty="0" smtClean="0"/>
              <a:t>(Neighborhood)</a:t>
            </a:r>
            <a:endParaRPr lang="en-US" dirty="0"/>
          </a:p>
        </p:txBody>
      </p:sp>
      <p:cxnSp>
        <p:nvCxnSpPr>
          <p:cNvPr id="8" name="Straight Connector 7"/>
          <p:cNvCxnSpPr>
            <a:endCxn id="39" idx="3"/>
          </p:cNvCxnSpPr>
          <p:nvPr/>
        </p:nvCxnSpPr>
        <p:spPr>
          <a:xfrm flipV="1">
            <a:off x="3205176" y="5410198"/>
            <a:ext cx="762001" cy="5334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335" y="35052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(House)</a:t>
            </a:r>
            <a:endParaRPr lang="en-US" dirty="0"/>
          </a:p>
        </p:txBody>
      </p:sp>
      <p:cxnSp>
        <p:nvCxnSpPr>
          <p:cNvPr id="14" name="Straight Connector 13"/>
          <p:cNvCxnSpPr>
            <a:stCxn id="40" idx="3"/>
          </p:cNvCxnSpPr>
          <p:nvPr/>
        </p:nvCxnSpPr>
        <p:spPr>
          <a:xfrm>
            <a:off x="3205176" y="3828366"/>
            <a:ext cx="1219200" cy="7436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43576" y="3886200"/>
            <a:ext cx="0" cy="129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881576" y="5257800"/>
            <a:ext cx="685800" cy="41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119576" y="5334000"/>
            <a:ext cx="609600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43576" y="4278868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0576" y="565046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Demo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990600"/>
            <a:ext cx="929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1289209"/>
            <a:ext cx="8305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Public Sonar Service:</a:t>
            </a:r>
            <a:br>
              <a:rPr lang="de-C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de-CH" dirty="0">
                <a:solidFill>
                  <a:schemeClr val="accent1"/>
                </a:solidFill>
                <a:latin typeface="Century Gothic" panose="020B0502020202020204" pitchFamily="34" charset="0"/>
              </a:rPr>
              <a:t>http://nemo.sonarqube.org/</a:t>
            </a:r>
            <a:br>
              <a:rPr lang="de-CH" dirty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endParaRPr lang="de-CH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Source Code on GitHub: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https://github.com/canoo/code-of-gotham</a:t>
            </a:r>
          </a:p>
        </p:txBody>
      </p:sp>
      <p:pic>
        <p:nvPicPr>
          <p:cNvPr id="2050" name="Picture 2" descr="http://fc08.deviantart.net/fs33/f/2008/237/5/4/Gotham_City_Nights_by_pag2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6819900" cy="249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of Gotham</dc:title>
  <dc:creator>Christoph Häcki</dc:creator>
  <cp:lastModifiedBy>Christoph Häcki</cp:lastModifiedBy>
  <cp:revision>22</cp:revision>
  <dcterms:created xsi:type="dcterms:W3CDTF">2015-05-21T14:40:14Z</dcterms:created>
  <dcterms:modified xsi:type="dcterms:W3CDTF">2015-05-21T15:54:50Z</dcterms:modified>
</cp:coreProperties>
</file>