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"/>
  </p:notesMasterIdLst>
  <p:sldIdLst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  <a:srgbClr val="00FA71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7" d="100"/>
          <a:sy n="127" d="100"/>
        </p:scale>
        <p:origin x="14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379-381D-444C-8E14-510D3D58965C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C5F8-2F3B-418C-A6A8-75D410F30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3145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143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9739"/>
            <a:ext cx="85725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4589464"/>
            <a:ext cx="85725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39875"/>
            <a:ext cx="42291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9875"/>
            <a:ext cx="42291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536700"/>
            <a:ext cx="421243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31938"/>
            <a:ext cx="42291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55850"/>
            <a:ext cx="42291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285750" y="2355850"/>
            <a:ext cx="4212431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50" y="79376"/>
            <a:ext cx="85725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200"/>
            <a:ext cx="32932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970859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2057400"/>
            <a:ext cx="329326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200"/>
            <a:ext cx="32932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970859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2057400"/>
            <a:ext cx="329326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137523"/>
            <a:ext cx="85725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113518"/>
            <a:ext cx="85725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451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45160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3919" y="6451600"/>
            <a:ext cx="364331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>
          <p15:clr>
            <a:srgbClr val="F26B43"/>
          </p15:clr>
        </p15:guide>
        <p15:guide id="2" pos="6720">
          <p15:clr>
            <a:srgbClr val="F26B43"/>
          </p15:clr>
        </p15:guide>
        <p15:guide id="3" pos="1191">
          <p15:clr>
            <a:srgbClr val="F26B43"/>
          </p15:clr>
        </p15:guide>
        <p15:guide id="4" pos="6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/>
          <p:cNvSpPr txBox="1"/>
          <p:nvPr/>
        </p:nvSpPr>
        <p:spPr>
          <a:xfrm>
            <a:off x="539552" y="4797152"/>
            <a:ext cx="8136903" cy="100642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It is a period of civil war. Rebel spaceships, striking from a hidden base, have won their first victory against the evil Galactic Empire.</a:t>
            </a:r>
          </a:p>
          <a:p>
            <a:pPr algn="just" defTabSz="685800"/>
            <a:endParaRPr lang="en-GB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During the battle, Rebel spies managed to steal secret plans to the Empire's ultimate weapon, the DEATH STAR, an </a:t>
            </a:r>
            <a:r>
              <a:rPr lang="en-GB" sz="3600" dirty="0" err="1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armored</a:t>
            </a:r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 space station with enough power to destroy an entire planet.</a:t>
            </a:r>
          </a:p>
          <a:p>
            <a:pPr algn="just" defTabSz="685800"/>
            <a:endParaRPr lang="en-GB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Pursued by the Empire's sinister agents, Princess Leia races home aboard her </a:t>
            </a:r>
            <a:r>
              <a:rPr lang="en-GB" sz="3600" dirty="0" err="1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starship</a:t>
            </a:r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, custodian of the stolen plans that can save her people and restore freedom to the galaxy....</a:t>
            </a:r>
            <a:endParaRPr lang="en-US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</p:txBody>
      </p:sp>
      <p:sp>
        <p:nvSpPr>
          <p:cNvPr id="2" name="Stars"/>
          <p:cNvSpPr/>
          <p:nvPr/>
        </p:nvSpPr>
        <p:spPr>
          <a:xfrm>
            <a:off x="-900607" y="-747464"/>
            <a:ext cx="11017224" cy="43924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87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1.46389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94"/>
                                    </p:animMotion>
                                  </p:childTnLst>
                                  <p:subTnLst>
                                    <p:audio>
                                      <p:cMediaNode vol="11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tarwar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1_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2c7438f3c594af28b0ee41f63fed548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EDINA Corporate</TermName>
          <TermId xmlns="http://schemas.microsoft.com/office/infopath/2007/PartnerControls">0cf9c709-2286-4380-b09e-9a7374f6c52d</TermId>
        </TermInfo>
      </Terms>
    </l2c7438f3c594af28b0ee41f63fed548>
    <c834709f758046f2955b7eb8add34849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Design Documentation</TermName>
          <TermId xmlns="http://schemas.microsoft.com/office/infopath/2007/PartnerControls">963b7d00-573d-4a4d-9bb9-4d09f21b7afb</TermId>
        </TermInfo>
      </Terms>
    </c834709f758046f2955b7eb8add34849>
    <Date1 xmlns="c4588b8b-3c22-476b-bc43-ef8b419cf56c" xsi:nil="true"/>
    <db87268e03954472b0cf06f9f6e5e14f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EDINA</TermName>
          <TermId xmlns="http://schemas.microsoft.com/office/infopath/2007/PartnerControls">4cf259cd-9f3f-4436-8134-e1bb1a268117</TermId>
        </TermInfo>
      </Terms>
    </db87268e03954472b0cf06f9f6e5e14f>
    <TaxCatchAll xmlns="c4588b8b-3c22-476b-bc43-ef8b419cf56c">
      <Value>192</Value>
      <Value>276</Value>
      <Value>401</Value>
      <Value>504</Value>
    </TaxCatchAll>
    <Description_x0020_of_x0020_Document xmlns="c4588b8b-3c22-476b-bc43-ef8b419cf56c" xsi:nil="true"/>
    <k3a7af17f45643c0b3d9c548a719e976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Conference Attendance</TermName>
          <TermId xmlns="http://schemas.microsoft.com/office/infopath/2007/PartnerControls">85a20e3a-edad-4b4d-9b20-57069a2003c7</TermId>
        </TermInfo>
      </Terms>
    </k3a7af17f45643c0b3d9c548a719e976>
    <SharedWithUsers xmlns="c4588b8b-3c22-476b-bc43-ef8b419cf56c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ED" ma:contentTypeID="0x010100ED19121B2E03F6489E23386298DF438B000856F8788EDD5343AE43614C637E236F" ma:contentTypeVersion="6" ma:contentTypeDescription="EDINA custom document content type" ma:contentTypeScope="" ma:versionID="379d2026e1b6b7c869cf60fa676e1f62">
  <xsd:schema xmlns:xsd="http://www.w3.org/2001/XMLSchema" xmlns:xs="http://www.w3.org/2001/XMLSchema" xmlns:p="http://schemas.microsoft.com/office/2006/metadata/properties" xmlns:ns2="c4588b8b-3c22-476b-bc43-ef8b419cf56c" targetNamespace="http://schemas.microsoft.com/office/2006/metadata/properties" ma:root="true" ma:fieldsID="eb3a0ff0ed13d1707eac18cfb793e353" ns2:_="">
    <xsd:import namespace="c4588b8b-3c22-476b-bc43-ef8b419cf56c"/>
    <xsd:element name="properties">
      <xsd:complexType>
        <xsd:sequence>
          <xsd:element name="documentManagement">
            <xsd:complexType>
              <xsd:all>
                <xsd:element ref="ns2:Date1" minOccurs="0"/>
                <xsd:element ref="ns2:Description_x0020_of_x0020_Document" minOccurs="0"/>
                <xsd:element ref="ns2:TaxCatchAll" minOccurs="0"/>
                <xsd:element ref="ns2:TaxCatchAllLabel" minOccurs="0"/>
                <xsd:element ref="ns2:k3a7af17f45643c0b3d9c548a719e976" minOccurs="0"/>
                <xsd:element ref="ns2:c834709f758046f2955b7eb8add34849" minOccurs="0"/>
                <xsd:element ref="ns2:l2c7438f3c594af28b0ee41f63fed548" minOccurs="0"/>
                <xsd:element ref="ns2:db87268e03954472b0cf06f9f6e5e14f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88b8b-3c22-476b-bc43-ef8b419cf56c" elementFormDefault="qualified">
    <xsd:import namespace="http://schemas.microsoft.com/office/2006/documentManagement/types"/>
    <xsd:import namespace="http://schemas.microsoft.com/office/infopath/2007/PartnerControls"/>
    <xsd:element name="Date1" ma:index="6" nillable="true" ma:displayName="Date" ma:description="This is primarily to allow grouping of meeting papers together but can be used as you wish.  Not a mandatory field." ma:format="DateOnly" ma:internalName="Date1">
      <xsd:simpleType>
        <xsd:restriction base="dms:DateTime"/>
      </xsd:simpleType>
    </xsd:element>
    <xsd:element name="Description_x0020_of_x0020_Document" ma:index="7" nillable="true" ma:displayName="Description of Document" ma:description="This is not mandatory but some find adding a description useful." ma:internalName="Description_x0020_of_x0020_Document">
      <xsd:simpleType>
        <xsd:restriction base="dms:Note">
          <xsd:maxLength value="255"/>
        </xsd:restriction>
      </xsd:simpleType>
    </xsd:element>
    <xsd:element name="TaxCatchAll" ma:index="8" nillable="true" ma:displayName="Taxonomy Catch All Column" ma:description="" ma:hidden="true" ma:list="{919fc452-d80a-478a-be9e-d74b9aca0d74}" ma:internalName="TaxCatchAll" ma:showField="CatchAllData" ma:web="c4588b8b-3c22-476b-bc43-ef8b419cf5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919fc452-d80a-478a-be9e-d74b9aca0d74}" ma:internalName="TaxCatchAllLabel" ma:readOnly="true" ma:showField="CatchAllDataLabel" ma:web="c4588b8b-3c22-476b-bc43-ef8b419cf5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a7af17f45643c0b3d9c548a719e976" ma:index="10" ma:taxonomy="true" ma:internalName="k3a7af17f45643c0b3d9c548a719e976" ma:taxonomyFieldName="Function" ma:displayName="Function" ma:indexed="true" ma:default="" ma:fieldId="{43a7af17-f456-43c0-b3d9-c548a719e976}" ma:sspId="d54eff52-6b6d-4e5f-a3b0-187f185b1db6" ma:termSetId="b58ec60f-3368-4e74-a8ae-625167a14075" ma:anchorId="a9a72b8b-23d1-4fc3-8e08-b82f3809d5f1" ma:open="false" ma:isKeyword="false">
      <xsd:complexType>
        <xsd:sequence>
          <xsd:element ref="pc:Terms" minOccurs="0" maxOccurs="1"/>
        </xsd:sequence>
      </xsd:complexType>
    </xsd:element>
    <xsd:element name="c834709f758046f2955b7eb8add34849" ma:index="12" ma:taxonomy="true" ma:internalName="c834709f758046f2955b7eb8add34849" ma:taxonomyFieldName="Document_x0020_Type" ma:displayName="Document Type" ma:indexed="true" ma:default="" ma:fieldId="{c834709f-7580-46f2-955b-7eb8add34849}" ma:sspId="d54eff52-6b6d-4e5f-a3b0-187f185b1db6" ma:termSetId="b58ec60f-3368-4e74-a8ae-625167a14075" ma:anchorId="395799d1-e5be-4202-bc66-a63f55ecff89" ma:open="false" ma:isKeyword="false">
      <xsd:complexType>
        <xsd:sequence>
          <xsd:element ref="pc:Terms" minOccurs="0" maxOccurs="1"/>
        </xsd:sequence>
      </xsd:complexType>
    </xsd:element>
    <xsd:element name="l2c7438f3c594af28b0ee41f63fed548" ma:index="14" nillable="true" ma:taxonomy="true" ma:internalName="l2c7438f3c594af28b0ee41f63fed548" ma:taxonomyFieldName="Activity" ma:displayName="Project/Service" ma:default="" ma:fieldId="{52c7438f-3c59-4af2-8b0e-e41f63fed548}" ma:taxonomyMulti="true" ma:sspId="d54eff52-6b6d-4e5f-a3b0-187f185b1db6" ma:termSetId="b58ec60f-3368-4e74-a8ae-625167a14075" ma:anchorId="0df36cb4-dd6c-45a1-b825-869ce2e557fa" ma:open="false" ma:isKeyword="false">
      <xsd:complexType>
        <xsd:sequence>
          <xsd:element ref="pc:Terms" minOccurs="0" maxOccurs="1"/>
        </xsd:sequence>
      </xsd:complexType>
    </xsd:element>
    <xsd:element name="db87268e03954472b0cf06f9f6e5e14f" ma:index="16" ma:taxonomy="true" ma:internalName="db87268e03954472b0cf06f9f6e5e14f" ma:taxonomyFieldName="Stakeholder_x0028_s_x0029_" ma:displayName="Stakeholder(s)" ma:default="" ma:fieldId="{db87268e-0395-4472-b0cf-06f9f6e5e14f}" ma:taxonomyMulti="true" ma:sspId="d54eff52-6b6d-4e5f-a3b0-187f185b1db6" ma:termSetId="b58ec60f-3368-4e74-a8ae-625167a14075" ma:anchorId="77caa21c-bc2e-43b7-bc06-ec5c7105136a" ma:open="false" ma:isKeyword="false">
      <xsd:complexType>
        <xsd:sequence>
          <xsd:element ref="pc:Terms" minOccurs="0" maxOccurs="1"/>
        </xsd:sequence>
      </xsd:complex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C5105-9BA1-4E89-A817-CF8FC22DB0B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4588b8b-3c22-476b-bc43-ef8b419cf56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F0D676-F937-4932-82EB-0F059186C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88b8b-3c22-476b-bc43-ef8b419cf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0A639D-18F1-4607-BCDF-63B2CFAF69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185</TotalTime>
  <Words>94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News Gothic</vt:lpstr>
      <vt:lpstr>1_Office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Effects in QGIS</dc:title>
  <dc:creator>ARMITAGE Tom</dc:creator>
  <cp:lastModifiedBy>ARMITAGE Tom</cp:lastModifiedBy>
  <cp:revision>14</cp:revision>
  <dcterms:created xsi:type="dcterms:W3CDTF">2017-10-24T11:07:21Z</dcterms:created>
  <dcterms:modified xsi:type="dcterms:W3CDTF">2017-11-21T14:12:19Z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0x010100ED19121B2E03F6489E23386298DF438B000856F8788EDD5343AE43614C637E236F</vt:lpwstr>
  </property>
  <property fmtid="{D5CDD505-2E9C-101B-9397-08002B2CF9AE}" pid="3" name="Activity">
    <vt:lpwstr>276;#EDINA Corporate|0cf9c709-2286-4380-b09e-9a7374f6c52d</vt:lpwstr>
  </property>
  <property fmtid="{D5CDD505-2E9C-101B-9397-08002B2CF9AE}" pid="4" name="Document Type">
    <vt:lpwstr>504;#Design Documentation|963b7d00-573d-4a4d-9bb9-4d09f21b7afb</vt:lpwstr>
  </property>
  <property fmtid="{D5CDD505-2E9C-101B-9397-08002B2CF9AE}" pid="5" name="Function">
    <vt:lpwstr>401;#Conference Attendance|85a20e3a-edad-4b4d-9b20-57069a2003c7</vt:lpwstr>
  </property>
  <property fmtid="{D5CDD505-2E9C-101B-9397-08002B2CF9AE}" pid="6" name="Stakeholder(s)">
    <vt:lpwstr>192;#EDINA|4cf259cd-9f3f-4436-8134-e1bb1a268117</vt:lpwstr>
  </property>
</Properties>
</file>