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6"/>
  </p:notesMasterIdLst>
  <p:sldIdLst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00"/>
    <a:srgbClr val="00FA71"/>
    <a:srgbClr val="89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 varScale="1">
        <p:scale>
          <a:sx n="127" d="100"/>
          <a:sy n="127" d="100"/>
        </p:scale>
        <p:origin x="144" y="-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E5379-381D-444C-8E14-510D3D58965C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6C5F8-2F3B-418C-A6A8-75D410F30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305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5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23145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0" y="365125"/>
            <a:ext cx="6143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9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2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709739"/>
            <a:ext cx="85725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0" y="4589464"/>
            <a:ext cx="85725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6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50" y="1539875"/>
            <a:ext cx="4229100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39875"/>
            <a:ext cx="4229100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0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0" y="1536700"/>
            <a:ext cx="421243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531938"/>
            <a:ext cx="422910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55850"/>
            <a:ext cx="4229100" cy="3917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285750" y="2355850"/>
            <a:ext cx="4212431" cy="3917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85750" y="79376"/>
            <a:ext cx="85725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0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5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7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457200"/>
            <a:ext cx="329326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970859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750" y="2057400"/>
            <a:ext cx="329326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3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457200"/>
            <a:ext cx="329326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970859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750" y="2057400"/>
            <a:ext cx="329326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3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2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750" y="137523"/>
            <a:ext cx="8572500" cy="841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0" y="1113518"/>
            <a:ext cx="8572500" cy="5198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5750" y="64516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6F055-6CFA-46A1-A07E-FCC80707285D}" type="datetimeFigureOut">
              <a:rPr lang="en-US" smtClean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451601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3919" y="6451600"/>
            <a:ext cx="364331" cy="406400"/>
          </a:xfrm>
          <a:prstGeom prst="rect">
            <a:avLst/>
          </a:prstGeom>
          <a:solidFill>
            <a:schemeClr val="tx1">
              <a:tint val="75000"/>
            </a:schemeClr>
          </a:solidFill>
        </p:spPr>
        <p:txBody>
          <a:bodyPr vert="horz" lIns="0" tIns="45720" rIns="0" bIns="45720" rtlCol="0" anchor="t" anchorCtr="0">
            <a:normAutofit/>
          </a:bodyPr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6EB2AC4-D42C-4C57-8C3A-797DAE4E5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7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60">
          <p15:clr>
            <a:srgbClr val="F26B43"/>
          </p15:clr>
        </p15:guide>
        <p15:guide id="2" pos="6720">
          <p15:clr>
            <a:srgbClr val="F26B43"/>
          </p15:clr>
        </p15:guide>
        <p15:guide id="3" pos="1191">
          <p15:clr>
            <a:srgbClr val="F26B43"/>
          </p15:clr>
        </p15:guide>
        <p15:guide id="4" pos="64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"/>
          <p:cNvSpPr txBox="1"/>
          <p:nvPr/>
        </p:nvSpPr>
        <p:spPr>
          <a:xfrm>
            <a:off x="539552" y="4797152"/>
            <a:ext cx="8136903" cy="1006429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elaxedModerately" fov="4800000"/>
              <a:lightRig rig="threePt" dir="t"/>
            </a:scene3d>
          </a:bodyPr>
          <a:lstStyle/>
          <a:p>
            <a:pPr algn="just" defTabSz="685800"/>
            <a:r>
              <a:rPr lang="en-GB" sz="3600" dirty="0">
                <a:solidFill>
                  <a:srgbClr val="FFD800"/>
                </a:solidFill>
                <a:effectLst>
                  <a:glow rad="101600">
                    <a:srgbClr val="FFD800">
                      <a:alpha val="20000"/>
                    </a:srgbClr>
                  </a:glow>
                </a:effectLst>
                <a:latin typeface="News Gothic" pitchFamily="50" charset="0"/>
                <a:ea typeface="MS PGothic" panose="020B0600070205080204" pitchFamily="34" charset="-128"/>
              </a:rPr>
              <a:t>It is a period of civil war. Rebel spaceships, striking from a hidden base, have won their first victory against the evil Galactic Empire.</a:t>
            </a:r>
          </a:p>
          <a:p>
            <a:pPr algn="just" defTabSz="685800"/>
            <a:endParaRPr lang="en-GB" sz="3600" dirty="0">
              <a:solidFill>
                <a:srgbClr val="FFD800"/>
              </a:solidFill>
              <a:effectLst>
                <a:glow rad="101600">
                  <a:srgbClr val="FFD800">
                    <a:alpha val="20000"/>
                  </a:srgbClr>
                </a:glow>
              </a:effectLst>
              <a:latin typeface="News Gothic" pitchFamily="50" charset="0"/>
              <a:ea typeface="MS PGothic" panose="020B0600070205080204" pitchFamily="34" charset="-128"/>
            </a:endParaRPr>
          </a:p>
          <a:p>
            <a:pPr algn="just" defTabSz="685800"/>
            <a:r>
              <a:rPr lang="en-GB" sz="3600" dirty="0">
                <a:solidFill>
                  <a:srgbClr val="FFD800"/>
                </a:solidFill>
                <a:effectLst>
                  <a:glow rad="101600">
                    <a:srgbClr val="FFD800">
                      <a:alpha val="20000"/>
                    </a:srgbClr>
                  </a:glow>
                </a:effectLst>
                <a:latin typeface="News Gothic" pitchFamily="50" charset="0"/>
                <a:ea typeface="MS PGothic" panose="020B0600070205080204" pitchFamily="34" charset="-128"/>
              </a:rPr>
              <a:t>During the battle, Rebel spies managed to steal secret plans to the Empire's ultimate weapon, the DEATH STAR, an </a:t>
            </a:r>
            <a:r>
              <a:rPr lang="en-GB" sz="3600" dirty="0" err="1">
                <a:solidFill>
                  <a:srgbClr val="FFD800"/>
                </a:solidFill>
                <a:effectLst>
                  <a:glow rad="101600">
                    <a:srgbClr val="FFD800">
                      <a:alpha val="20000"/>
                    </a:srgbClr>
                  </a:glow>
                </a:effectLst>
                <a:latin typeface="News Gothic" pitchFamily="50" charset="0"/>
                <a:ea typeface="MS PGothic" panose="020B0600070205080204" pitchFamily="34" charset="-128"/>
              </a:rPr>
              <a:t>armored</a:t>
            </a:r>
            <a:r>
              <a:rPr lang="en-GB" sz="3600" dirty="0">
                <a:solidFill>
                  <a:srgbClr val="FFD800"/>
                </a:solidFill>
                <a:effectLst>
                  <a:glow rad="101600">
                    <a:srgbClr val="FFD800">
                      <a:alpha val="20000"/>
                    </a:srgbClr>
                  </a:glow>
                </a:effectLst>
                <a:latin typeface="News Gothic" pitchFamily="50" charset="0"/>
                <a:ea typeface="MS PGothic" panose="020B0600070205080204" pitchFamily="34" charset="-128"/>
              </a:rPr>
              <a:t> space station with enough power to destroy an entire planet.</a:t>
            </a:r>
          </a:p>
          <a:p>
            <a:pPr algn="just" defTabSz="685800"/>
            <a:endParaRPr lang="en-GB" sz="3600" dirty="0">
              <a:solidFill>
                <a:srgbClr val="FFD800"/>
              </a:solidFill>
              <a:effectLst>
                <a:glow rad="101600">
                  <a:srgbClr val="FFD800">
                    <a:alpha val="20000"/>
                  </a:srgbClr>
                </a:glow>
              </a:effectLst>
              <a:latin typeface="News Gothic" pitchFamily="50" charset="0"/>
              <a:ea typeface="MS PGothic" panose="020B0600070205080204" pitchFamily="34" charset="-128"/>
            </a:endParaRPr>
          </a:p>
          <a:p>
            <a:pPr algn="just" defTabSz="685800"/>
            <a:r>
              <a:rPr lang="en-GB" sz="3600" dirty="0">
                <a:solidFill>
                  <a:srgbClr val="FFD800"/>
                </a:solidFill>
                <a:effectLst>
                  <a:glow rad="101600">
                    <a:srgbClr val="FFD800">
                      <a:alpha val="20000"/>
                    </a:srgbClr>
                  </a:glow>
                </a:effectLst>
                <a:latin typeface="News Gothic" pitchFamily="50" charset="0"/>
                <a:ea typeface="MS PGothic" panose="020B0600070205080204" pitchFamily="34" charset="-128"/>
              </a:rPr>
              <a:t>Pursued by the Empire's sinister agents, Princess Leia races home aboard her </a:t>
            </a:r>
            <a:r>
              <a:rPr lang="en-GB" sz="3600" dirty="0" err="1">
                <a:solidFill>
                  <a:srgbClr val="FFD800"/>
                </a:solidFill>
                <a:effectLst>
                  <a:glow rad="101600">
                    <a:srgbClr val="FFD800">
                      <a:alpha val="20000"/>
                    </a:srgbClr>
                  </a:glow>
                </a:effectLst>
                <a:latin typeface="News Gothic" pitchFamily="50" charset="0"/>
                <a:ea typeface="MS PGothic" panose="020B0600070205080204" pitchFamily="34" charset="-128"/>
              </a:rPr>
              <a:t>starship</a:t>
            </a:r>
            <a:r>
              <a:rPr lang="en-GB" sz="3600" dirty="0">
                <a:solidFill>
                  <a:srgbClr val="FFD800"/>
                </a:solidFill>
                <a:effectLst>
                  <a:glow rad="101600">
                    <a:srgbClr val="FFD800">
                      <a:alpha val="20000"/>
                    </a:srgbClr>
                  </a:glow>
                </a:effectLst>
                <a:latin typeface="News Gothic" pitchFamily="50" charset="0"/>
                <a:ea typeface="MS PGothic" panose="020B0600070205080204" pitchFamily="34" charset="-128"/>
              </a:rPr>
              <a:t>, custodian of the stolen plans that can save her people and restore freedom to the galaxy....</a:t>
            </a:r>
            <a:endParaRPr lang="en-US" sz="3600" dirty="0">
              <a:solidFill>
                <a:srgbClr val="FFD800"/>
              </a:solidFill>
              <a:effectLst>
                <a:glow rad="101600">
                  <a:srgbClr val="FFD800">
                    <a:alpha val="20000"/>
                  </a:srgbClr>
                </a:glow>
              </a:effectLst>
              <a:latin typeface="News Gothic" pitchFamily="50" charset="0"/>
              <a:ea typeface="MS PGothic" panose="020B0600070205080204" pitchFamily="34" charset="-128"/>
            </a:endParaRPr>
          </a:p>
        </p:txBody>
      </p:sp>
      <p:sp>
        <p:nvSpPr>
          <p:cNvPr id="2" name="Stars"/>
          <p:cNvSpPr/>
          <p:nvPr/>
        </p:nvSpPr>
        <p:spPr>
          <a:xfrm>
            <a:off x="-900607" y="-747464"/>
            <a:ext cx="11017224" cy="439248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287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5.55556E-7 -1.46389 " pathEditMode="relative" rAng="0" ptsTypes="AA">
                                      <p:cBhvr>
                                        <p:cTn id="6" dur="3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194"/>
                                    </p:animMotion>
                                  </p:childTnLst>
                                  <p:subTnLst>
                                    <p:audio>
                                      <p:cMediaNode vol="11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tarwar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7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theme/theme1.xml><?xml version="1.0" encoding="utf-8"?>
<a:theme xmlns:a="http://schemas.openxmlformats.org/drawingml/2006/main" name="1_Office Theme">
  <a:themeElements>
    <a:clrScheme name="Colorful">
      <a:dk1>
        <a:srgbClr val="34495E"/>
      </a:dk1>
      <a:lt1>
        <a:srgbClr val="FFFFFF"/>
      </a:lt1>
      <a:dk2>
        <a:srgbClr val="555E5F"/>
      </a:dk2>
      <a:lt2>
        <a:srgbClr val="E8EAEC"/>
      </a:lt2>
      <a:accent1>
        <a:srgbClr val="2980B9"/>
      </a:accent1>
      <a:accent2>
        <a:srgbClr val="7BBC00"/>
      </a:accent2>
      <a:accent3>
        <a:srgbClr val="E67E22"/>
      </a:accent3>
      <a:accent4>
        <a:srgbClr val="E74C3C"/>
      </a:accent4>
      <a:accent5>
        <a:srgbClr val="7F8C8D"/>
      </a:accent5>
      <a:accent6>
        <a:srgbClr val="34495E"/>
      </a:accent6>
      <a:hlink>
        <a:srgbClr val="216593"/>
      </a:hlink>
      <a:folHlink>
        <a:srgbClr val="9B59B6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hapechef-template.potx" id="{9970A3B7-A654-46BA-BFF1-024B6A3DC3EF}" vid="{FE8157D9-9DDF-49A0-8EFC-22372CBBA8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2c7438f3c594af28b0ee41f63fed548 xmlns="c4588b8b-3c22-476b-bc43-ef8b419cf56c">
      <Terms xmlns="http://schemas.microsoft.com/office/infopath/2007/PartnerControls">
        <TermInfo xmlns="http://schemas.microsoft.com/office/infopath/2007/PartnerControls">
          <TermName xmlns="http://schemas.microsoft.com/office/infopath/2007/PartnerControls">EDINA Corporate</TermName>
          <TermId xmlns="http://schemas.microsoft.com/office/infopath/2007/PartnerControls">0cf9c709-2286-4380-b09e-9a7374f6c52d</TermId>
        </TermInfo>
      </Terms>
    </l2c7438f3c594af28b0ee41f63fed548>
    <c834709f758046f2955b7eb8add34849 xmlns="c4588b8b-3c22-476b-bc43-ef8b419cf56c">
      <Terms xmlns="http://schemas.microsoft.com/office/infopath/2007/PartnerControls">
        <TermInfo xmlns="http://schemas.microsoft.com/office/infopath/2007/PartnerControls">
          <TermName xmlns="http://schemas.microsoft.com/office/infopath/2007/PartnerControls">Design Documentation</TermName>
          <TermId xmlns="http://schemas.microsoft.com/office/infopath/2007/PartnerControls">963b7d00-573d-4a4d-9bb9-4d09f21b7afb</TermId>
        </TermInfo>
      </Terms>
    </c834709f758046f2955b7eb8add34849>
    <Date1 xmlns="c4588b8b-3c22-476b-bc43-ef8b419cf56c" xsi:nil="true"/>
    <db87268e03954472b0cf06f9f6e5e14f xmlns="c4588b8b-3c22-476b-bc43-ef8b419cf56c">
      <Terms xmlns="http://schemas.microsoft.com/office/infopath/2007/PartnerControls">
        <TermInfo xmlns="http://schemas.microsoft.com/office/infopath/2007/PartnerControls">
          <TermName xmlns="http://schemas.microsoft.com/office/infopath/2007/PartnerControls">EDINA</TermName>
          <TermId xmlns="http://schemas.microsoft.com/office/infopath/2007/PartnerControls">4cf259cd-9f3f-4436-8134-e1bb1a268117</TermId>
        </TermInfo>
      </Terms>
    </db87268e03954472b0cf06f9f6e5e14f>
    <TaxCatchAll xmlns="c4588b8b-3c22-476b-bc43-ef8b419cf56c">
      <Value>192</Value>
      <Value>276</Value>
      <Value>401</Value>
      <Value>504</Value>
    </TaxCatchAll>
    <Description_x0020_of_x0020_Document xmlns="c4588b8b-3c22-476b-bc43-ef8b419cf56c" xsi:nil="true"/>
    <k3a7af17f45643c0b3d9c548a719e976 xmlns="c4588b8b-3c22-476b-bc43-ef8b419cf56c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Conference Attendance</TermName>
          <TermId xmlns="http://schemas.microsoft.com/office/infopath/2007/PartnerControls">85a20e3a-edad-4b4d-9b20-57069a2003c7</TermId>
        </TermInfo>
      </Terms>
    </k3a7af17f45643c0b3d9c548a719e976>
    <SharedWithUsers xmlns="c4588b8b-3c22-476b-bc43-ef8b419cf56c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ED" ma:contentTypeID="0x010100ED19121B2E03F6489E23386298DF438B000856F8788EDD5343AE43614C637E236F" ma:contentTypeVersion="6" ma:contentTypeDescription="EDINA custom document content type" ma:contentTypeScope="" ma:versionID="379d2026e1b6b7c869cf60fa676e1f62">
  <xsd:schema xmlns:xsd="http://www.w3.org/2001/XMLSchema" xmlns:xs="http://www.w3.org/2001/XMLSchema" xmlns:p="http://schemas.microsoft.com/office/2006/metadata/properties" xmlns:ns2="c4588b8b-3c22-476b-bc43-ef8b419cf56c" targetNamespace="http://schemas.microsoft.com/office/2006/metadata/properties" ma:root="true" ma:fieldsID="eb3a0ff0ed13d1707eac18cfb793e353" ns2:_="">
    <xsd:import namespace="c4588b8b-3c22-476b-bc43-ef8b419cf56c"/>
    <xsd:element name="properties">
      <xsd:complexType>
        <xsd:sequence>
          <xsd:element name="documentManagement">
            <xsd:complexType>
              <xsd:all>
                <xsd:element ref="ns2:Date1" minOccurs="0"/>
                <xsd:element ref="ns2:Description_x0020_of_x0020_Document" minOccurs="0"/>
                <xsd:element ref="ns2:TaxCatchAll" minOccurs="0"/>
                <xsd:element ref="ns2:TaxCatchAllLabel" minOccurs="0"/>
                <xsd:element ref="ns2:k3a7af17f45643c0b3d9c548a719e976" minOccurs="0"/>
                <xsd:element ref="ns2:c834709f758046f2955b7eb8add34849" minOccurs="0"/>
                <xsd:element ref="ns2:l2c7438f3c594af28b0ee41f63fed548" minOccurs="0"/>
                <xsd:element ref="ns2:db87268e03954472b0cf06f9f6e5e14f" minOccurs="0"/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588b8b-3c22-476b-bc43-ef8b419cf56c" elementFormDefault="qualified">
    <xsd:import namespace="http://schemas.microsoft.com/office/2006/documentManagement/types"/>
    <xsd:import namespace="http://schemas.microsoft.com/office/infopath/2007/PartnerControls"/>
    <xsd:element name="Date1" ma:index="6" nillable="true" ma:displayName="Date" ma:description="This is primarily to allow grouping of meeting papers together but can be used as you wish.  Not a mandatory field." ma:format="DateOnly" ma:internalName="Date1">
      <xsd:simpleType>
        <xsd:restriction base="dms:DateTime"/>
      </xsd:simpleType>
    </xsd:element>
    <xsd:element name="Description_x0020_of_x0020_Document" ma:index="7" nillable="true" ma:displayName="Description of Document" ma:description="This is not mandatory but some find adding a description useful." ma:internalName="Description_x0020_of_x0020_Document">
      <xsd:simpleType>
        <xsd:restriction base="dms:Note">
          <xsd:maxLength value="255"/>
        </xsd:restriction>
      </xsd:simpleType>
    </xsd:element>
    <xsd:element name="TaxCatchAll" ma:index="8" nillable="true" ma:displayName="Taxonomy Catch All Column" ma:description="" ma:hidden="true" ma:list="{919fc452-d80a-478a-be9e-d74b9aca0d74}" ma:internalName="TaxCatchAll" ma:showField="CatchAllData" ma:web="c4588b8b-3c22-476b-bc43-ef8b419cf5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description="" ma:hidden="true" ma:list="{919fc452-d80a-478a-be9e-d74b9aca0d74}" ma:internalName="TaxCatchAllLabel" ma:readOnly="true" ma:showField="CatchAllDataLabel" ma:web="c4588b8b-3c22-476b-bc43-ef8b419cf5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k3a7af17f45643c0b3d9c548a719e976" ma:index="10" ma:taxonomy="true" ma:internalName="k3a7af17f45643c0b3d9c548a719e976" ma:taxonomyFieldName="Function" ma:displayName="Function" ma:indexed="true" ma:default="" ma:fieldId="{43a7af17-f456-43c0-b3d9-c548a719e976}" ma:sspId="d54eff52-6b6d-4e5f-a3b0-187f185b1db6" ma:termSetId="b58ec60f-3368-4e74-a8ae-625167a14075" ma:anchorId="a9a72b8b-23d1-4fc3-8e08-b82f3809d5f1" ma:open="false" ma:isKeyword="false">
      <xsd:complexType>
        <xsd:sequence>
          <xsd:element ref="pc:Terms" minOccurs="0" maxOccurs="1"/>
        </xsd:sequence>
      </xsd:complexType>
    </xsd:element>
    <xsd:element name="c834709f758046f2955b7eb8add34849" ma:index="12" ma:taxonomy="true" ma:internalName="c834709f758046f2955b7eb8add34849" ma:taxonomyFieldName="Document_x0020_Type" ma:displayName="Document Type" ma:indexed="true" ma:default="" ma:fieldId="{c834709f-7580-46f2-955b-7eb8add34849}" ma:sspId="d54eff52-6b6d-4e5f-a3b0-187f185b1db6" ma:termSetId="b58ec60f-3368-4e74-a8ae-625167a14075" ma:anchorId="395799d1-e5be-4202-bc66-a63f55ecff89" ma:open="false" ma:isKeyword="false">
      <xsd:complexType>
        <xsd:sequence>
          <xsd:element ref="pc:Terms" minOccurs="0" maxOccurs="1"/>
        </xsd:sequence>
      </xsd:complexType>
    </xsd:element>
    <xsd:element name="l2c7438f3c594af28b0ee41f63fed548" ma:index="14" nillable="true" ma:taxonomy="true" ma:internalName="l2c7438f3c594af28b0ee41f63fed548" ma:taxonomyFieldName="Activity" ma:displayName="Project/Service" ma:default="" ma:fieldId="{52c7438f-3c59-4af2-8b0e-e41f63fed548}" ma:taxonomyMulti="true" ma:sspId="d54eff52-6b6d-4e5f-a3b0-187f185b1db6" ma:termSetId="b58ec60f-3368-4e74-a8ae-625167a14075" ma:anchorId="0df36cb4-dd6c-45a1-b825-869ce2e557fa" ma:open="false" ma:isKeyword="false">
      <xsd:complexType>
        <xsd:sequence>
          <xsd:element ref="pc:Terms" minOccurs="0" maxOccurs="1"/>
        </xsd:sequence>
      </xsd:complexType>
    </xsd:element>
    <xsd:element name="db87268e03954472b0cf06f9f6e5e14f" ma:index="16" ma:taxonomy="true" ma:internalName="db87268e03954472b0cf06f9f6e5e14f" ma:taxonomyFieldName="Stakeholder_x0028_s_x0029_" ma:displayName="Stakeholder(s)" ma:default="" ma:fieldId="{db87268e-0395-4472-b0cf-06f9f6e5e14f}" ma:taxonomyMulti="true" ma:sspId="d54eff52-6b6d-4e5f-a3b0-187f185b1db6" ma:termSetId="b58ec60f-3368-4e74-a8ae-625167a14075" ma:anchorId="77caa21c-bc2e-43b7-bc06-ec5c7105136a" ma:open="false" ma:isKeyword="false">
      <xsd:complexType>
        <xsd:sequence>
          <xsd:element ref="pc:Terms" minOccurs="0" maxOccurs="1"/>
        </xsd:sequence>
      </xsd:complexType>
    </xsd:element>
    <xsd:element name="SharedWithUsers" ma:index="1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2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23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8C5105-9BA1-4E89-A817-CF8FC22DB0B9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c4588b8b-3c22-476b-bc43-ef8b419cf56c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4F0D676-F937-4932-82EB-0F059186C8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588b8b-3c22-476b-bc43-ef8b419cf5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0A639D-18F1-4607-BCDF-63B2CFAF69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175</TotalTime>
  <Words>94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MS PGothic</vt:lpstr>
      <vt:lpstr>Arial</vt:lpstr>
      <vt:lpstr>Calibri</vt:lpstr>
      <vt:lpstr>Calibri Light</vt:lpstr>
      <vt:lpstr>News Gothic</vt:lpstr>
      <vt:lpstr>1_Office Theme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Draw Effects in QGIS</dc:title>
  <dc:creator>ARMITAGE Tom</dc:creator>
  <cp:lastModifiedBy>ARMITAGE Tom</cp:lastModifiedBy>
  <cp:revision>14</cp:revision>
  <dcterms:created xsi:type="dcterms:W3CDTF">2017-10-24T11:07:21Z</dcterms:created>
  <dcterms:modified xsi:type="dcterms:W3CDTF">2017-11-21T14:02:18Z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0x010100ED19121B2E03F6489E23386298DF438B000856F8788EDD5343AE43614C637E236F</vt:lpwstr>
  </property>
  <property fmtid="{D5CDD505-2E9C-101B-9397-08002B2CF9AE}" pid="3" name="Activity">
    <vt:lpwstr>276;#EDINA Corporate|0cf9c709-2286-4380-b09e-9a7374f6c52d</vt:lpwstr>
  </property>
  <property fmtid="{D5CDD505-2E9C-101B-9397-08002B2CF9AE}" pid="4" name="Document Type">
    <vt:lpwstr>504;#Design Documentation|963b7d00-573d-4a4d-9bb9-4d09f21b7afb</vt:lpwstr>
  </property>
  <property fmtid="{D5CDD505-2E9C-101B-9397-08002B2CF9AE}" pid="5" name="Function">
    <vt:lpwstr>401;#Conference Attendance|85a20e3a-edad-4b4d-9b20-57069a2003c7</vt:lpwstr>
  </property>
  <property fmtid="{D5CDD505-2E9C-101B-9397-08002B2CF9AE}" pid="6" name="Stakeholder(s)">
    <vt:lpwstr>192;#EDINA|4cf259cd-9f3f-4436-8134-e1bb1a268117</vt:lpwstr>
  </property>
</Properties>
</file>