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303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711BA-74D8-4732-8016-74304AE92CD0}" type="datetimeFigureOut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B2A50-4635-483C-BCBF-5DD9EB97CA7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5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560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A50-4635-483C-BCBF-5DD9EB97CA73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40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4F-5BC1-4D0F-8406-045DA9E3601B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9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4D46-8E2B-4064-ABB4-083305BF3262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3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9634-F3A5-4832-936F-65E02F406CBB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6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262-FB21-46EB-A0B2-C9C0773524E9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13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EED5-D81C-4B08-BA66-D09267FB8293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0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98C-6629-495F-8B31-338C86464E1C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76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388-87B6-4011-B5B8-D23E7CEFDC0B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0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8845-DCCE-4483-A478-4BDD320BC1E7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134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9DE7-A093-4999-9480-6E3456A9CBD1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291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9CFD-D494-4D55-B3CE-2F7B739DE645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85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7F34-27EB-42E6-B10F-0A69132CA27F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7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62E-60FC-4EE3-A406-323903AF6090}" type="datetime1">
              <a:rPr lang="it-IT" smtClean="0"/>
              <a:pPr/>
              <a:t>11/05/2015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4563-EFB9-4DC7-BEDE-B6B2B674BAF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597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apYou/MapYou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1303892"/>
            <a:ext cx="7599218" cy="678728"/>
          </a:xfrm>
        </p:spPr>
        <p:txBody>
          <a:bodyPr>
            <a:noAutofit/>
          </a:bodyPr>
          <a:lstStyle/>
          <a:p>
            <a:r>
              <a:rPr lang="it-IT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Progetto Ingegneria del Software</a:t>
            </a:r>
            <a:br>
              <a:rPr lang="it-IT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it-IT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Anno Accademico 2014/2015</a:t>
            </a:r>
            <a:endParaRPr lang="it-IT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192981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143000" y="2505730"/>
            <a:ext cx="6858000" cy="1655762"/>
          </a:xfrm>
        </p:spPr>
        <p:txBody>
          <a:bodyPr/>
          <a:lstStyle/>
          <a:p>
            <a:r>
              <a:rPr lang="it-IT" sz="4000" dirty="0" smtClean="0"/>
              <a:t>- </a:t>
            </a:r>
            <a:r>
              <a:rPr lang="it-IT" sz="4000" dirty="0" smtClean="0"/>
              <a:t>MapYou </a:t>
            </a:r>
            <a:r>
              <a:rPr lang="it-IT" dirty="0" smtClean="0"/>
              <a:t>– </a:t>
            </a:r>
          </a:p>
          <a:p>
            <a:r>
              <a:rPr lang="it-IT" dirty="0" smtClean="0"/>
              <a:t>The New Social Network for Travel </a:t>
            </a:r>
            <a:r>
              <a:rPr lang="it-IT" dirty="0" err="1" smtClean="0"/>
              <a:t>Sharing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969840" y="4807904"/>
            <a:ext cx="416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Candidati:</a:t>
            </a:r>
          </a:p>
          <a:p>
            <a:r>
              <a:rPr lang="it-IT" dirty="0" smtClean="0"/>
              <a:t>Giuseppe Fusco        </a:t>
            </a:r>
          </a:p>
          <a:p>
            <a:r>
              <a:rPr lang="it-IT" dirty="0" smtClean="0"/>
              <a:t>Giovanni Di Blasio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6163910" y="4854071"/>
            <a:ext cx="264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 smtClean="0"/>
              <a:t>Prof.ssre</a:t>
            </a:r>
            <a:endParaRPr lang="it-IT" b="1" i="1" dirty="0" smtClean="0"/>
          </a:p>
          <a:p>
            <a:r>
              <a:rPr lang="it-IT" dirty="0" smtClean="0"/>
              <a:t>Massimiliano Di Penta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System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81935" y="2060620"/>
            <a:ext cx="5911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: HTTP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Programming Language:</a:t>
            </a:r>
          </a:p>
          <a:p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Client: Java</a:t>
            </a:r>
          </a:p>
          <a:p>
            <a:pPr lvl="1"/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Server: PHP</a:t>
            </a:r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Data Exchange Format: 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12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</a:t>
            </a:r>
            <a:r>
              <a:rPr lang="it-IT" sz="2200" b="1" dirty="0" err="1" smtClean="0">
                <a:latin typeface="+mn-lt"/>
              </a:rPr>
              <a:t>Testing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6146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42" y="1743614"/>
            <a:ext cx="2687832" cy="30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2.bp.blogspot.com/-Y-6__-6GEHk/VBl4AVidm0I/AAAAAAAAAHs/JtNcSPkQ30k/s1600/mant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31" y="4360906"/>
            <a:ext cx="16859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4043970" y="2562899"/>
            <a:ext cx="3734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Android</a:t>
            </a:r>
            <a:r>
              <a:rPr lang="it-IT" dirty="0" smtClean="0"/>
              <a:t> </a:t>
            </a:r>
            <a:r>
              <a:rPr lang="it-IT" dirty="0" err="1" smtClean="0"/>
              <a:t>Junit</a:t>
            </a:r>
            <a:r>
              <a:rPr lang="it-IT" dirty="0" smtClean="0"/>
              <a:t> Framework:</a:t>
            </a:r>
          </a:p>
          <a:p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Unit </a:t>
            </a:r>
            <a:r>
              <a:rPr lang="it-IT" dirty="0" err="1" smtClean="0"/>
              <a:t>Testing</a:t>
            </a:r>
            <a:endParaRPr lang="it-IT" dirty="0" smtClean="0"/>
          </a:p>
          <a:p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895599" y="5586321"/>
            <a:ext cx="373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Bug </a:t>
            </a:r>
            <a:r>
              <a:rPr lang="it-IT" dirty="0" err="1" smtClean="0"/>
              <a:t>tracking</a:t>
            </a:r>
            <a:r>
              <a:rPr lang="it-IT" dirty="0" smtClean="0"/>
              <a:t> software </a:t>
            </a:r>
            <a:r>
              <a:rPr lang="it-IT" dirty="0" err="1" smtClean="0"/>
              <a:t>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40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170" name="Picture 2" descr="C:\Users\Mentalist\Documents\Dropbox_666\Dropbox\MapYou\Documentazione\Screenshots\Screenshot_2015-03-18-09-34-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22">
            <a:off x="3869937" y="1686334"/>
            <a:ext cx="1454540" cy="228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entalist\Documents\Dropbox_666\Dropbox\MapYou\Documentazione\Screenshots\Screenshot_2015-03-18-09-34-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591">
            <a:off x="7228247" y="1427693"/>
            <a:ext cx="1241894" cy="19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entalist\Documents\Dropbox_666\Dropbox\MapYou\Documentazione\Screenshots\Screenshot_2015-03-18-09-34-3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3377">
            <a:off x="581935" y="1398083"/>
            <a:ext cx="1235160" cy="19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Mentalist\Documents\Dropbox_666\Dropbox\MapYou\Documentazione\Screenshots\Screenshot_2015-03-18-09-34-4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3778">
            <a:off x="5905606" y="2872690"/>
            <a:ext cx="1195867" cy="18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entalist\Documents\Dropbox_666\Dropbox\MapYou\Documentazione\Screenshots\Screenshot_2015-03-18-09-35-3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6275">
            <a:off x="1991222" y="3146061"/>
            <a:ext cx="1194865" cy="187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entalist\Documents\Dropbox_666\Dropbox\MapYou\Documentazione\Screenshots\Rec\Screenshot_2015-03-18-10-19-3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708">
            <a:off x="3904751" y="4148218"/>
            <a:ext cx="1306846" cy="205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User Interface</a:t>
            </a:r>
            <a:endParaRPr lang="it-IT" sz="2200" b="1" dirty="0">
              <a:latin typeface="+mn-lt"/>
            </a:endParaRPr>
          </a:p>
        </p:txBody>
      </p:sp>
      <p:pic>
        <p:nvPicPr>
          <p:cNvPr id="7176" name="Picture 8" descr="C:\Users\Mentalist\Desktop\Screenshot_2015-03-18-09-34-2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60" y="5307076"/>
            <a:ext cx="836150" cy="5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Mentalist\Desktop\Screenshot_2015-03-18-09-34-2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3" y="5307076"/>
            <a:ext cx="836150" cy="5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Mentalist\Desktop\Screenshot_2015-03-18-09-34-2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61" y="1649461"/>
            <a:ext cx="836150" cy="5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Mentalist\Desktop\Screenshot_2015-03-18-09-34-2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51" y="1649461"/>
            <a:ext cx="836150" cy="5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8194" name="Picture 2" descr="C:\Users\Mentalist\Desktop\Screenshot_2015-03-18-09-34-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47507"/>
            <a:ext cx="4762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applemagazine.com/wp-content/uploads/2012/10/google_pl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32" y="5292607"/>
            <a:ext cx="2916392" cy="65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1518064" y="5437581"/>
            <a:ext cx="294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Waiting</a:t>
            </a:r>
            <a:r>
              <a:rPr lang="it-IT" dirty="0" smtClean="0"/>
              <a:t> for MapYou 1.0.0 in: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7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Project Work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2172815"/>
            <a:ext cx="8196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Idea</a:t>
            </a:r>
          </a:p>
          <a:p>
            <a:pPr algn="just"/>
            <a:endParaRPr lang="it-IT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Project </a:t>
            </a:r>
            <a:r>
              <a:rPr lang="it-IT" sz="2000" dirty="0" err="1" smtClean="0"/>
              <a:t>Configuration</a:t>
            </a:r>
            <a:r>
              <a:rPr lang="it-IT" sz="2000" dirty="0" smtClean="0"/>
              <a:t> Management</a:t>
            </a:r>
          </a:p>
          <a:p>
            <a:pPr algn="just"/>
            <a:endParaRPr lang="it-IT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Software System Development</a:t>
            </a:r>
          </a:p>
          <a:p>
            <a:pPr algn="just"/>
            <a:endParaRPr lang="it-IT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Software </a:t>
            </a:r>
            <a:r>
              <a:rPr lang="it-IT" sz="2000" dirty="0" err="1" smtClean="0"/>
              <a:t>Testing</a:t>
            </a:r>
            <a:endParaRPr lang="it-IT" sz="2000" dirty="0" smtClean="0"/>
          </a:p>
          <a:p>
            <a:pPr algn="just"/>
            <a:endParaRPr lang="it-IT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 smtClean="0"/>
              <a:t>User Interface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413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Idea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1773566"/>
            <a:ext cx="819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Il sistema software MapYou è stato realizzato sulla base di un insieme di requisiti per supportare una community di utenti nella condivisione di un viaggio.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5235" y="2803436"/>
            <a:ext cx="4098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Requisiti funzionali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Autenticazione multi-</a:t>
            </a:r>
            <a:r>
              <a:rPr lang="it-IT" dirty="0" err="1" smtClean="0"/>
              <a:t>channel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delle community di viaggio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Sezione interattiva per il supporto degli utenti durante il viaggio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Supporto di messaggistica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Rilevazione della </a:t>
            </a:r>
            <a:r>
              <a:rPr lang="it-IT" dirty="0" err="1" smtClean="0"/>
              <a:t>geoposizione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463649" y="2803436"/>
            <a:ext cx="4500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Requisiti non funzionali</a:t>
            </a:r>
          </a:p>
          <a:p>
            <a:pPr algn="ctr"/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Minimizzazione del consumo energetico</a:t>
            </a:r>
          </a:p>
          <a:p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Usabilità </a:t>
            </a:r>
            <a:r>
              <a:rPr lang="it-IT" dirty="0" smtClean="0"/>
              <a:t>e compatibilità dell’interfaccia utente</a:t>
            </a:r>
          </a:p>
          <a:p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Affidabilità</a:t>
            </a:r>
          </a:p>
          <a:p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Manutenibilità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Project </a:t>
            </a:r>
            <a:r>
              <a:rPr lang="it-IT" sz="2200" b="1" dirty="0" err="1" smtClean="0">
                <a:latin typeface="+mn-lt"/>
              </a:rPr>
              <a:t>Configuration</a:t>
            </a:r>
            <a:r>
              <a:rPr lang="it-IT" sz="2200" b="1" dirty="0" smtClean="0">
                <a:latin typeface="+mn-lt"/>
              </a:rPr>
              <a:t> Management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1773566"/>
            <a:ext cx="819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La gestione e configurazione del progetto è stata effettuata tramite un SCM (Software </a:t>
            </a:r>
            <a:r>
              <a:rPr lang="it-IT" dirty="0" err="1" smtClean="0"/>
              <a:t>Configuration</a:t>
            </a:r>
            <a:r>
              <a:rPr lang="it-IT" dirty="0" smtClean="0"/>
              <a:t> Management): </a:t>
            </a:r>
            <a:r>
              <a:rPr lang="it-IT" dirty="0" err="1" smtClean="0"/>
              <a:t>GitHub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1026" name="Picture 2" descr="https://s3.amazonaws.com/kinlane-productions/api-evangelist/github/githu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77" y="3053807"/>
            <a:ext cx="2111112" cy="187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581935" y="3085887"/>
            <a:ext cx="4762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Condivisione del progetto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Sottomissione di </a:t>
            </a:r>
            <a:r>
              <a:rPr lang="it-IT" dirty="0" err="1" smtClean="0"/>
              <a:t>i</a:t>
            </a:r>
            <a:r>
              <a:rPr lang="it-IT" dirty="0" err="1" smtClean="0"/>
              <a:t>ssue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 codice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della documentazione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81935" y="5692457"/>
            <a:ext cx="798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/>
              </a:rPr>
              <a:t>https://</a:t>
            </a:r>
            <a:r>
              <a:rPr lang="it-IT" dirty="0" smtClean="0">
                <a:hlinkClick r:id="rId5"/>
              </a:rPr>
              <a:t>github.com/MapYou/MapYou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8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entalist\Documents\MapYou\MapYou\Documentazione\Slid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61" y="3850787"/>
            <a:ext cx="4765378" cy="268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System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5</a:t>
            </a:fld>
            <a:endParaRPr lang="it-IT" dirty="0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77759"/>
              </p:ext>
            </p:extLst>
          </p:nvPr>
        </p:nvGraphicFramePr>
        <p:xfrm>
          <a:off x="463639" y="2015190"/>
          <a:ext cx="8216721" cy="2377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62426"/>
                <a:gridCol w="5154295"/>
              </a:tblGrid>
              <a:tr h="174074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Mobile </a:t>
                      </a:r>
                      <a:r>
                        <a:rPr lang="it-IT" dirty="0" err="1" smtClean="0"/>
                        <a:t>application</a:t>
                      </a:r>
                      <a:r>
                        <a:rPr lang="it-IT" dirty="0" smtClean="0"/>
                        <a:t>: </a:t>
                      </a:r>
                      <a:r>
                        <a:rPr lang="it-IT" dirty="0" err="1" smtClean="0"/>
                        <a:t>Android</a:t>
                      </a:r>
                      <a:endParaRPr lang="it-IT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Web Server: Apache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DBMS: </a:t>
                      </a:r>
                      <a:r>
                        <a:rPr lang="it-IT" dirty="0" err="1" smtClean="0"/>
                        <a:t>MySQL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Notification System: Google </a:t>
                      </a:r>
                      <a:r>
                        <a:rPr lang="it-IT" dirty="0" err="1" smtClean="0"/>
                        <a:t>Cloud</a:t>
                      </a:r>
                      <a:r>
                        <a:rPr lang="it-IT" dirty="0" smtClean="0"/>
                        <a:t> Messaging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GPS Application: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Position </a:t>
                      </a:r>
                      <a:r>
                        <a:rPr lang="it-IT" dirty="0" err="1" smtClean="0"/>
                        <a:t>retriver</a:t>
                      </a:r>
                      <a:r>
                        <a:rPr lang="it-IT" dirty="0" smtClean="0"/>
                        <a:t>: </a:t>
                      </a:r>
                      <a:r>
                        <a:rPr lang="it-IT" dirty="0" err="1" smtClean="0"/>
                        <a:t>internal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Android</a:t>
                      </a:r>
                      <a:r>
                        <a:rPr lang="it-IT" dirty="0" smtClean="0"/>
                        <a:t> GPS Application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Position </a:t>
                      </a:r>
                      <a:r>
                        <a:rPr lang="it-IT" dirty="0" err="1" smtClean="0"/>
                        <a:t>Visualizator</a:t>
                      </a:r>
                      <a:r>
                        <a:rPr lang="it-IT" dirty="0" smtClean="0"/>
                        <a:t>: Google </a:t>
                      </a:r>
                      <a:r>
                        <a:rPr lang="it-IT" dirty="0" err="1" smtClean="0"/>
                        <a:t>Maps</a:t>
                      </a:r>
                      <a:endParaRPr lang="it-IT" dirty="0" smtClean="0"/>
                    </a:p>
                    <a:p>
                      <a:pPr algn="l"/>
                      <a:endParaRPr lang="it-IT" dirty="0"/>
                    </a:p>
                  </a:txBody>
                  <a:tcPr/>
                </a:tc>
              </a:tr>
              <a:tr h="227731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9"/>
          <p:cNvSpPr txBox="1"/>
          <p:nvPr/>
        </p:nvSpPr>
        <p:spPr>
          <a:xfrm>
            <a:off x="365235" y="1593260"/>
            <a:ext cx="819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Componenti Principali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1097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entalist\Documents\MapYou\MapYou\Documentazione\Uml_png\Uml_png\mapyou_deployment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94" y="3260962"/>
            <a:ext cx="5419471" cy="312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System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1644778"/>
            <a:ext cx="8196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Architettura </a:t>
            </a:r>
            <a:r>
              <a:rPr lang="it-IT" dirty="0" smtClean="0"/>
              <a:t>C</a:t>
            </a:r>
            <a:r>
              <a:rPr lang="it-IT" dirty="0" smtClean="0"/>
              <a:t>lient-Server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Decomposizione in sottosistemi indipendenti</a:t>
            </a:r>
          </a:p>
          <a:p>
            <a:pPr algn="just"/>
            <a:endParaRPr lang="it-I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Utilizzo di design </a:t>
            </a:r>
            <a:r>
              <a:rPr lang="it-IT" dirty="0" err="1" smtClean="0"/>
              <a:t>patterns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entalist\Documents\MapYou\MapYou\Documentazione\Uml_png\Uml_png\Client\Controller\network_class_cli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95" y="4325415"/>
            <a:ext cx="3391270" cy="19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System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1593260"/>
            <a:ext cx="449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Sottosistema Client: MVC</a:t>
            </a:r>
            <a:endParaRPr lang="it-IT" sz="2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5234" y="1872372"/>
            <a:ext cx="4490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Composite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Observer</a:t>
            </a:r>
            <a:endParaRPr lang="it-IT" dirty="0" smtClean="0"/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View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endParaRPr lang="it-IT" dirty="0" smtClean="0"/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Controller: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Facade</a:t>
            </a:r>
            <a:endParaRPr lang="it-IT" dirty="0" smtClean="0"/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Persistence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DAO (Data Access Object)</a:t>
            </a:r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Interface</a:t>
            </a:r>
          </a:p>
        </p:txBody>
      </p:sp>
      <p:pic>
        <p:nvPicPr>
          <p:cNvPr id="3074" name="Picture 2" descr="C:\Users\Mentalist\Documents\MapYou\MapYou\Documentazione\Uml_png\Uml_png\Client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65" y="1670534"/>
            <a:ext cx="30099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entalist\Documents\MapYou\MapYou\Documentazione\Uml_png\Uml_png\Server\controller_class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24" y="2426683"/>
            <a:ext cx="4757241" cy="389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System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1593260"/>
            <a:ext cx="449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Sottosistema Server: Model-Controller</a:t>
            </a:r>
            <a:endParaRPr lang="it-IT" sz="2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5234" y="2009103"/>
            <a:ext cx="4490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Composite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endParaRPr lang="it-IT" dirty="0" smtClean="0"/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Controller: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Facade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Factory</a:t>
            </a:r>
            <a:r>
              <a:rPr lang="it-IT" dirty="0" smtClean="0"/>
              <a:t> Creator</a:t>
            </a:r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Persistence</a:t>
            </a:r>
            <a:r>
              <a:rPr lang="it-IT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DAO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18178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entalist\Documents\MapYou\MapYou\Documentazione\Uml_png\Uml_png\Server\dao_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07" y="2231201"/>
            <a:ext cx="4964243" cy="40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391" y="934850"/>
            <a:ext cx="7599218" cy="514428"/>
          </a:xfrm>
        </p:spPr>
        <p:txBody>
          <a:bodyPr>
            <a:noAutofit/>
          </a:bodyPr>
          <a:lstStyle/>
          <a:p>
            <a:r>
              <a:rPr lang="it-IT" sz="2200" b="1" dirty="0" smtClean="0">
                <a:latin typeface="+mn-lt"/>
              </a:rPr>
              <a:t>Software System Development</a:t>
            </a:r>
            <a:endParaRPr lang="it-IT" sz="2200" b="1" dirty="0">
              <a:latin typeface="+mn-lt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0109" y="829542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0109" y="6319413"/>
            <a:ext cx="8783782" cy="1385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518064" y="243321"/>
            <a:ext cx="6268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smtClean="0"/>
              <a:t>Università degli  Studi del Sannio – Facoltà di Ingegneria</a:t>
            </a:r>
          </a:p>
        </p:txBody>
      </p:sp>
      <p:pic>
        <p:nvPicPr>
          <p:cNvPr id="7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" y="99395"/>
            <a:ext cx="775810" cy="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1" descr="Descrizione: Descrizione: 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5" y="70893"/>
            <a:ext cx="775810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4563-EFB9-4DC7-BEDE-B6B2B674BAF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365235" y="1593260"/>
            <a:ext cx="608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/>
              <a:t>Persistence</a:t>
            </a:r>
            <a:r>
              <a:rPr lang="it-IT" sz="2000" b="1" dirty="0" smtClean="0"/>
              <a:t> Management: DAO</a:t>
            </a:r>
            <a:endParaRPr lang="it-IT" sz="2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5235" y="2550011"/>
            <a:ext cx="4490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Client: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File System</a:t>
            </a:r>
          </a:p>
          <a:p>
            <a:pPr lvl="1"/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Server: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Relational</a:t>
            </a:r>
            <a:r>
              <a:rPr lang="it-IT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4299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449</Words>
  <Application>Microsoft Office PowerPoint</Application>
  <PresentationFormat>Presentazione su schermo (4:3)</PresentationFormat>
  <Paragraphs>166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Office Theme</vt:lpstr>
      <vt:lpstr>Progetto Ingegneria del Software Anno Accademico 2014/2015</vt:lpstr>
      <vt:lpstr>Project Work Development</vt:lpstr>
      <vt:lpstr>Idea</vt:lpstr>
      <vt:lpstr>Project Configuration Management</vt:lpstr>
      <vt:lpstr>Software System Development</vt:lpstr>
      <vt:lpstr>Software System Development</vt:lpstr>
      <vt:lpstr>Software System Development</vt:lpstr>
      <vt:lpstr>Software System Development</vt:lpstr>
      <vt:lpstr>Software System Development</vt:lpstr>
      <vt:lpstr>Software System Development</vt:lpstr>
      <vt:lpstr>Software Testing</vt:lpstr>
      <vt:lpstr>User Interface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Di Blasio</dc:creator>
  <cp:lastModifiedBy>Mentalist</cp:lastModifiedBy>
  <cp:revision>245</cp:revision>
  <dcterms:created xsi:type="dcterms:W3CDTF">2014-04-03T14:38:16Z</dcterms:created>
  <dcterms:modified xsi:type="dcterms:W3CDTF">2015-05-11T09:52:34Z</dcterms:modified>
</cp:coreProperties>
</file>