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6" r:id="rId7"/>
    <p:sldId id="298" r:id="rId8"/>
    <p:sldId id="297" r:id="rId9"/>
    <p:sldId id="280" r:id="rId10"/>
    <p:sldId id="303" r:id="rId11"/>
    <p:sldId id="304" r:id="rId12"/>
    <p:sldId id="305" r:id="rId13"/>
    <p:sldId id="306" r:id="rId14"/>
    <p:sldId id="261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7" r:id="rId23"/>
    <p:sldId id="318" r:id="rId24"/>
    <p:sldId id="319" r:id="rId25"/>
    <p:sldId id="278" r:id="rId26"/>
    <p:sldId id="315" r:id="rId27"/>
    <p:sldId id="268" r:id="rId28"/>
    <p:sldId id="267" r:id="rId29"/>
    <p:sldId id="316" r:id="rId30"/>
    <p:sldId id="294" r:id="rId31"/>
    <p:sldId id="295" r:id="rId32"/>
    <p:sldId id="286" r:id="rId33"/>
  </p:sldIdLst>
  <p:sldSz cx="12192000" cy="6858000"/>
  <p:notesSz cx="7010400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A9D4DC-ADB3-481F-A9A7-9A38E835143E}" v="25" dt="2022-05-16T21:03:42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rael Steven Orozco Rodríguez" userId="56b4dbbb-4c1c-493a-b1db-91da8dcfad02" providerId="ADAL" clId="{E7A9D4DC-ADB3-481F-A9A7-9A38E835143E}"/>
    <pc:docChg chg="undo custSel addSld delSld modSld sldOrd">
      <pc:chgData name="Israel Steven Orozco Rodríguez" userId="56b4dbbb-4c1c-493a-b1db-91da8dcfad02" providerId="ADAL" clId="{E7A9D4DC-ADB3-481F-A9A7-9A38E835143E}" dt="2022-05-17T14:29:50.766" v="2623" actId="14100"/>
      <pc:docMkLst>
        <pc:docMk/>
      </pc:docMkLst>
      <pc:sldChg chg="modSp mod">
        <pc:chgData name="Israel Steven Orozco Rodríguez" userId="56b4dbbb-4c1c-493a-b1db-91da8dcfad02" providerId="ADAL" clId="{E7A9D4DC-ADB3-481F-A9A7-9A38E835143E}" dt="2022-05-16T20:38:40.317" v="14" actId="20577"/>
        <pc:sldMkLst>
          <pc:docMk/>
          <pc:sldMk cId="2165853181" sldId="256"/>
        </pc:sldMkLst>
        <pc:spChg chg="mod">
          <ac:chgData name="Israel Steven Orozco Rodríguez" userId="56b4dbbb-4c1c-493a-b1db-91da8dcfad02" providerId="ADAL" clId="{E7A9D4DC-ADB3-481F-A9A7-9A38E835143E}" dt="2022-05-16T20:38:40.317" v="14" actId="20577"/>
          <ac:spMkLst>
            <pc:docMk/>
            <pc:sldMk cId="2165853181" sldId="256"/>
            <ac:spMk id="2" creationId="{014F8AA6-9A89-4294-AB9A-84C21F5D58A5}"/>
          </ac:spMkLst>
        </pc:spChg>
      </pc:sldChg>
      <pc:sldChg chg="add del">
        <pc:chgData name="Israel Steven Orozco Rodríguez" userId="56b4dbbb-4c1c-493a-b1db-91da8dcfad02" providerId="ADAL" clId="{E7A9D4DC-ADB3-481F-A9A7-9A38E835143E}" dt="2022-05-17T13:56:27.027" v="745" actId="47"/>
        <pc:sldMkLst>
          <pc:docMk/>
          <pc:sldMk cId="2102611646" sldId="258"/>
        </pc:sldMkLst>
      </pc:sldChg>
      <pc:sldChg chg="add del">
        <pc:chgData name="Israel Steven Orozco Rodríguez" userId="56b4dbbb-4c1c-493a-b1db-91da8dcfad02" providerId="ADAL" clId="{E7A9D4DC-ADB3-481F-A9A7-9A38E835143E}" dt="2022-05-17T13:56:27.027" v="745" actId="47"/>
        <pc:sldMkLst>
          <pc:docMk/>
          <pc:sldMk cId="2874286023" sldId="259"/>
        </pc:sldMkLst>
      </pc:sldChg>
      <pc:sldChg chg="add del">
        <pc:chgData name="Israel Steven Orozco Rodríguez" userId="56b4dbbb-4c1c-493a-b1db-91da8dcfad02" providerId="ADAL" clId="{E7A9D4DC-ADB3-481F-A9A7-9A38E835143E}" dt="2022-05-17T13:56:27.027" v="745" actId="47"/>
        <pc:sldMkLst>
          <pc:docMk/>
          <pc:sldMk cId="1643230372" sldId="260"/>
        </pc:sldMkLst>
      </pc:sldChg>
      <pc:sldChg chg="add del">
        <pc:chgData name="Israel Steven Orozco Rodríguez" userId="56b4dbbb-4c1c-493a-b1db-91da8dcfad02" providerId="ADAL" clId="{E7A9D4DC-ADB3-481F-A9A7-9A38E835143E}" dt="2022-05-17T13:56:27.027" v="745" actId="47"/>
        <pc:sldMkLst>
          <pc:docMk/>
          <pc:sldMk cId="1757066515" sldId="262"/>
        </pc:sldMkLst>
      </pc:sldChg>
      <pc:sldChg chg="add del">
        <pc:chgData name="Israel Steven Orozco Rodríguez" userId="56b4dbbb-4c1c-493a-b1db-91da8dcfad02" providerId="ADAL" clId="{E7A9D4DC-ADB3-481F-A9A7-9A38E835143E}" dt="2022-05-17T13:56:27.027" v="745" actId="47"/>
        <pc:sldMkLst>
          <pc:docMk/>
          <pc:sldMk cId="527384304" sldId="263"/>
        </pc:sldMkLst>
      </pc:sldChg>
      <pc:sldChg chg="add del">
        <pc:chgData name="Israel Steven Orozco Rodríguez" userId="56b4dbbb-4c1c-493a-b1db-91da8dcfad02" providerId="ADAL" clId="{E7A9D4DC-ADB3-481F-A9A7-9A38E835143E}" dt="2022-05-17T13:56:27.027" v="745" actId="47"/>
        <pc:sldMkLst>
          <pc:docMk/>
          <pc:sldMk cId="496603737" sldId="264"/>
        </pc:sldMkLst>
      </pc:sldChg>
      <pc:sldChg chg="add del">
        <pc:chgData name="Israel Steven Orozco Rodríguez" userId="56b4dbbb-4c1c-493a-b1db-91da8dcfad02" providerId="ADAL" clId="{E7A9D4DC-ADB3-481F-A9A7-9A38E835143E}" dt="2022-05-17T13:56:27.027" v="745" actId="47"/>
        <pc:sldMkLst>
          <pc:docMk/>
          <pc:sldMk cId="2731038325" sldId="265"/>
        </pc:sldMkLst>
      </pc:sldChg>
      <pc:sldChg chg="addSp delSp modSp mod">
        <pc:chgData name="Israel Steven Orozco Rodríguez" userId="56b4dbbb-4c1c-493a-b1db-91da8dcfad02" providerId="ADAL" clId="{E7A9D4DC-ADB3-481F-A9A7-9A38E835143E}" dt="2022-05-17T14:26:40.735" v="2571" actId="20577"/>
        <pc:sldMkLst>
          <pc:docMk/>
          <pc:sldMk cId="1551117345" sldId="266"/>
        </pc:sldMkLst>
        <pc:spChg chg="mod">
          <ac:chgData name="Israel Steven Orozco Rodríguez" userId="56b4dbbb-4c1c-493a-b1db-91da8dcfad02" providerId="ADAL" clId="{E7A9D4DC-ADB3-481F-A9A7-9A38E835143E}" dt="2022-05-17T14:26:40.735" v="2571" actId="20577"/>
          <ac:spMkLst>
            <pc:docMk/>
            <pc:sldMk cId="1551117345" sldId="266"/>
            <ac:spMk id="2" creationId="{2F68DA4E-6C02-456A-BCFF-CA2805B32217}"/>
          </ac:spMkLst>
        </pc:spChg>
        <pc:spChg chg="del mod">
          <ac:chgData name="Israel Steven Orozco Rodríguez" userId="56b4dbbb-4c1c-493a-b1db-91da8dcfad02" providerId="ADAL" clId="{E7A9D4DC-ADB3-481F-A9A7-9A38E835143E}" dt="2022-05-17T14:26:04.921" v="2563" actId="26606"/>
          <ac:spMkLst>
            <pc:docMk/>
            <pc:sldMk cId="1551117345" sldId="266"/>
            <ac:spMk id="4" creationId="{7E9039E2-5717-42DA-903D-43A8AEB4FFD0}"/>
          </ac:spMkLst>
        </pc:spChg>
        <pc:spChg chg="del">
          <ac:chgData name="Israel Steven Orozco Rodríguez" userId="56b4dbbb-4c1c-493a-b1db-91da8dcfad02" providerId="ADAL" clId="{E7A9D4DC-ADB3-481F-A9A7-9A38E835143E}" dt="2022-05-17T14:26:04.921" v="2563" actId="26606"/>
          <ac:spMkLst>
            <pc:docMk/>
            <pc:sldMk cId="1551117345" sldId="266"/>
            <ac:spMk id="9" creationId="{100EDD19-6802-4EC3-95CE-CFFAB042CFD6}"/>
          </ac:spMkLst>
        </pc:spChg>
        <pc:spChg chg="del">
          <ac:chgData name="Israel Steven Orozco Rodríguez" userId="56b4dbbb-4c1c-493a-b1db-91da8dcfad02" providerId="ADAL" clId="{E7A9D4DC-ADB3-481F-A9A7-9A38E835143E}" dt="2022-05-17T14:26:04.921" v="2563" actId="26606"/>
          <ac:spMkLst>
            <pc:docMk/>
            <pc:sldMk cId="1551117345" sldId="266"/>
            <ac:spMk id="11" creationId="{DB17E863-922E-4C26-BD64-E8FD41D28661}"/>
          </ac:spMkLst>
        </pc:spChg>
        <pc:spChg chg="add">
          <ac:chgData name="Israel Steven Orozco Rodríguez" userId="56b4dbbb-4c1c-493a-b1db-91da8dcfad02" providerId="ADAL" clId="{E7A9D4DC-ADB3-481F-A9A7-9A38E835143E}" dt="2022-05-17T14:26:04.921" v="2563" actId="26606"/>
          <ac:spMkLst>
            <pc:docMk/>
            <pc:sldMk cId="1551117345" sldId="266"/>
            <ac:spMk id="17" creationId="{2E442304-DDBD-4F7B-8017-36BCC863FB40}"/>
          </ac:spMkLst>
        </pc:spChg>
        <pc:spChg chg="add">
          <ac:chgData name="Israel Steven Orozco Rodríguez" userId="56b4dbbb-4c1c-493a-b1db-91da8dcfad02" providerId="ADAL" clId="{E7A9D4DC-ADB3-481F-A9A7-9A38E835143E}" dt="2022-05-17T14:26:04.921" v="2563" actId="26606"/>
          <ac:spMkLst>
            <pc:docMk/>
            <pc:sldMk cId="1551117345" sldId="266"/>
            <ac:spMk id="19" creationId="{5E107275-3853-46FD-A241-DE4355A42675}"/>
          </ac:spMkLst>
        </pc:spChg>
        <pc:graphicFrameChg chg="add">
          <ac:chgData name="Israel Steven Orozco Rodríguez" userId="56b4dbbb-4c1c-493a-b1db-91da8dcfad02" providerId="ADAL" clId="{E7A9D4DC-ADB3-481F-A9A7-9A38E835143E}" dt="2022-05-17T14:26:04.921" v="2563" actId="26606"/>
          <ac:graphicFrameMkLst>
            <pc:docMk/>
            <pc:sldMk cId="1551117345" sldId="266"/>
            <ac:graphicFrameMk id="13" creationId="{6CE2C9EE-5B0C-B759-1582-A1D1E63CF03F}"/>
          </ac:graphicFrameMkLst>
        </pc:graphicFrameChg>
      </pc:sldChg>
      <pc:sldChg chg="add">
        <pc:chgData name="Israel Steven Orozco Rodríguez" userId="56b4dbbb-4c1c-493a-b1db-91da8dcfad02" providerId="ADAL" clId="{E7A9D4DC-ADB3-481F-A9A7-9A38E835143E}" dt="2022-05-17T13:53:50.199" v="723"/>
        <pc:sldMkLst>
          <pc:docMk/>
          <pc:sldMk cId="996639655" sldId="267"/>
        </pc:sldMkLst>
      </pc:sldChg>
      <pc:sldChg chg="add">
        <pc:chgData name="Israel Steven Orozco Rodríguez" userId="56b4dbbb-4c1c-493a-b1db-91da8dcfad02" providerId="ADAL" clId="{E7A9D4DC-ADB3-481F-A9A7-9A38E835143E}" dt="2022-05-17T13:53:50.199" v="723"/>
        <pc:sldMkLst>
          <pc:docMk/>
          <pc:sldMk cId="54010772" sldId="268"/>
        </pc:sldMkLst>
      </pc:sldChg>
      <pc:sldChg chg="del">
        <pc:chgData name="Israel Steven Orozco Rodríguez" userId="56b4dbbb-4c1c-493a-b1db-91da8dcfad02" providerId="ADAL" clId="{E7A9D4DC-ADB3-481F-A9A7-9A38E835143E}" dt="2022-05-17T13:53:54.252" v="724" actId="47"/>
        <pc:sldMkLst>
          <pc:docMk/>
          <pc:sldMk cId="2320248078" sldId="269"/>
        </pc:sldMkLst>
      </pc:sldChg>
      <pc:sldChg chg="ord">
        <pc:chgData name="Israel Steven Orozco Rodríguez" userId="56b4dbbb-4c1c-493a-b1db-91da8dcfad02" providerId="ADAL" clId="{E7A9D4DC-ADB3-481F-A9A7-9A38E835143E}" dt="2022-05-17T13:55:52.024" v="741"/>
        <pc:sldMkLst>
          <pc:docMk/>
          <pc:sldMk cId="535734789" sldId="278"/>
        </pc:sldMkLst>
      </pc:sldChg>
      <pc:sldChg chg="addSp delSp modSp mod">
        <pc:chgData name="Israel Steven Orozco Rodríguez" userId="56b4dbbb-4c1c-493a-b1db-91da8dcfad02" providerId="ADAL" clId="{E7A9D4DC-ADB3-481F-A9A7-9A38E835143E}" dt="2022-05-16T20:48:29.144" v="56" actId="1076"/>
        <pc:sldMkLst>
          <pc:docMk/>
          <pc:sldMk cId="2675669939" sldId="280"/>
        </pc:sldMkLst>
        <pc:spChg chg="del">
          <ac:chgData name="Israel Steven Orozco Rodríguez" userId="56b4dbbb-4c1c-493a-b1db-91da8dcfad02" providerId="ADAL" clId="{E7A9D4DC-ADB3-481F-A9A7-9A38E835143E}" dt="2022-05-16T20:47:55.496" v="53" actId="478"/>
          <ac:spMkLst>
            <pc:docMk/>
            <pc:sldMk cId="2675669939" sldId="280"/>
            <ac:spMk id="4" creationId="{A0EE1D05-E4E3-4011-867A-B0E629D4C47A}"/>
          </ac:spMkLst>
        </pc:spChg>
        <pc:spChg chg="add del mod">
          <ac:chgData name="Israel Steven Orozco Rodríguez" userId="56b4dbbb-4c1c-493a-b1db-91da8dcfad02" providerId="ADAL" clId="{E7A9D4DC-ADB3-481F-A9A7-9A38E835143E}" dt="2022-05-16T20:48:27.789" v="55" actId="478"/>
          <ac:spMkLst>
            <pc:docMk/>
            <pc:sldMk cId="2675669939" sldId="280"/>
            <ac:spMk id="5" creationId="{99C632D5-D58C-2DD1-98B2-4FDD5EBFE963}"/>
          </ac:spMkLst>
        </pc:spChg>
        <pc:picChg chg="add mod">
          <ac:chgData name="Israel Steven Orozco Rodríguez" userId="56b4dbbb-4c1c-493a-b1db-91da8dcfad02" providerId="ADAL" clId="{E7A9D4DC-ADB3-481F-A9A7-9A38E835143E}" dt="2022-05-16T20:48:29.144" v="56" actId="1076"/>
          <ac:picMkLst>
            <pc:docMk/>
            <pc:sldMk cId="2675669939" sldId="280"/>
            <ac:picMk id="7" creationId="{47001E21-1D94-76E4-EF20-CDE078AF72F8}"/>
          </ac:picMkLst>
        </pc:picChg>
      </pc:sldChg>
      <pc:sldChg chg="modSp mod">
        <pc:chgData name="Israel Steven Orozco Rodríguez" userId="56b4dbbb-4c1c-493a-b1db-91da8dcfad02" providerId="ADAL" clId="{E7A9D4DC-ADB3-481F-A9A7-9A38E835143E}" dt="2022-05-17T14:02:13.581" v="754"/>
        <pc:sldMkLst>
          <pc:docMk/>
          <pc:sldMk cId="1189283" sldId="286"/>
        </pc:sldMkLst>
        <pc:spChg chg="mod">
          <ac:chgData name="Israel Steven Orozco Rodríguez" userId="56b4dbbb-4c1c-493a-b1db-91da8dcfad02" providerId="ADAL" clId="{E7A9D4DC-ADB3-481F-A9A7-9A38E835143E}" dt="2022-05-17T14:02:13.581" v="754"/>
          <ac:spMkLst>
            <pc:docMk/>
            <pc:sldMk cId="1189283" sldId="286"/>
            <ac:spMk id="9" creationId="{E7807697-6DE5-4336-96B1-DE111E19F5C9}"/>
          </ac:spMkLst>
        </pc:spChg>
      </pc:sldChg>
      <pc:sldChg chg="add del">
        <pc:chgData name="Israel Steven Orozco Rodríguez" userId="56b4dbbb-4c1c-493a-b1db-91da8dcfad02" providerId="ADAL" clId="{E7A9D4DC-ADB3-481F-A9A7-9A38E835143E}" dt="2022-05-17T13:56:12.515" v="744" actId="47"/>
        <pc:sldMkLst>
          <pc:docMk/>
          <pc:sldMk cId="159999581" sldId="294"/>
        </pc:sldMkLst>
      </pc:sldChg>
      <pc:sldChg chg="modSp mod">
        <pc:chgData name="Israel Steven Orozco Rodríguez" userId="56b4dbbb-4c1c-493a-b1db-91da8dcfad02" providerId="ADAL" clId="{E7A9D4DC-ADB3-481F-A9A7-9A38E835143E}" dt="2022-05-17T14:21:05.636" v="2191" actId="20577"/>
        <pc:sldMkLst>
          <pc:docMk/>
          <pc:sldMk cId="337922672" sldId="295"/>
        </pc:sldMkLst>
        <pc:spChg chg="mod">
          <ac:chgData name="Israel Steven Orozco Rodríguez" userId="56b4dbbb-4c1c-493a-b1db-91da8dcfad02" providerId="ADAL" clId="{E7A9D4DC-ADB3-481F-A9A7-9A38E835143E}" dt="2022-05-17T14:21:05.636" v="2191" actId="20577"/>
          <ac:spMkLst>
            <pc:docMk/>
            <pc:sldMk cId="337922672" sldId="295"/>
            <ac:spMk id="4" creationId="{11C9F53F-1AA5-433B-BD7C-73C4AAB58B74}"/>
          </ac:spMkLst>
        </pc:spChg>
      </pc:sldChg>
      <pc:sldChg chg="addSp delSp modSp mod">
        <pc:chgData name="Israel Steven Orozco Rodríguez" userId="56b4dbbb-4c1c-493a-b1db-91da8dcfad02" providerId="ADAL" clId="{E7A9D4DC-ADB3-481F-A9A7-9A38E835143E}" dt="2022-05-17T14:26:48.959" v="2575" actId="20577"/>
        <pc:sldMkLst>
          <pc:docMk/>
          <pc:sldMk cId="412477963" sldId="297"/>
        </pc:sldMkLst>
        <pc:spChg chg="mod">
          <ac:chgData name="Israel Steven Orozco Rodríguez" userId="56b4dbbb-4c1c-493a-b1db-91da8dcfad02" providerId="ADAL" clId="{E7A9D4DC-ADB3-481F-A9A7-9A38E835143E}" dt="2022-05-17T14:26:48.959" v="2575" actId="20577"/>
          <ac:spMkLst>
            <pc:docMk/>
            <pc:sldMk cId="412477963" sldId="297"/>
            <ac:spMk id="2" creationId="{2F68DA4E-6C02-456A-BCFF-CA2805B32217}"/>
          </ac:spMkLst>
        </pc:spChg>
        <pc:spChg chg="add del mod">
          <ac:chgData name="Israel Steven Orozco Rodríguez" userId="56b4dbbb-4c1c-493a-b1db-91da8dcfad02" providerId="ADAL" clId="{E7A9D4DC-ADB3-481F-A9A7-9A38E835143E}" dt="2022-05-16T21:03:07.589" v="662" actId="478"/>
          <ac:spMkLst>
            <pc:docMk/>
            <pc:sldMk cId="412477963" sldId="297"/>
            <ac:spMk id="6" creationId="{C18499A8-556C-8FF4-EC0F-10B1C52BB77E}"/>
          </ac:spMkLst>
        </pc:spChg>
        <pc:spChg chg="add del mod">
          <ac:chgData name="Israel Steven Orozco Rodríguez" userId="56b4dbbb-4c1c-493a-b1db-91da8dcfad02" providerId="ADAL" clId="{E7A9D4DC-ADB3-481F-A9A7-9A38E835143E}" dt="2022-05-17T14:25:42.200" v="2561" actId="26606"/>
          <ac:spMkLst>
            <pc:docMk/>
            <pc:sldMk cId="412477963" sldId="297"/>
            <ac:spMk id="8" creationId="{7BAD36B9-32A6-E1DE-1031-F8EAAC8A0425}"/>
          </ac:spMkLst>
        </pc:spChg>
        <pc:spChg chg="del">
          <ac:chgData name="Israel Steven Orozco Rodríguez" userId="56b4dbbb-4c1c-493a-b1db-91da8dcfad02" providerId="ADAL" clId="{E7A9D4DC-ADB3-481F-A9A7-9A38E835143E}" dt="2022-05-16T20:44:51.146" v="31" actId="478"/>
          <ac:spMkLst>
            <pc:docMk/>
            <pc:sldMk cId="412477963" sldId="297"/>
            <ac:spMk id="10" creationId="{E9429DC4-5F28-4640-B66D-DF15B4327B98}"/>
          </ac:spMkLst>
        </pc:spChg>
        <pc:spChg chg="del">
          <ac:chgData name="Israel Steven Orozco Rodríguez" userId="56b4dbbb-4c1c-493a-b1db-91da8dcfad02" providerId="ADAL" clId="{E7A9D4DC-ADB3-481F-A9A7-9A38E835143E}" dt="2022-05-16T20:46:33.543" v="50" actId="26606"/>
          <ac:spMkLst>
            <pc:docMk/>
            <pc:sldMk cId="412477963" sldId="297"/>
            <ac:spMk id="14" creationId="{2B97F24A-32CE-4C1C-A50D-3016B394DCFB}"/>
          </ac:spMkLst>
        </pc:spChg>
        <pc:spChg chg="del mod">
          <ac:chgData name="Israel Steven Orozco Rodríguez" userId="56b4dbbb-4c1c-493a-b1db-91da8dcfad02" providerId="ADAL" clId="{E7A9D4DC-ADB3-481F-A9A7-9A38E835143E}" dt="2022-05-16T21:03:05.549" v="661" actId="478"/>
          <ac:spMkLst>
            <pc:docMk/>
            <pc:sldMk cId="412477963" sldId="297"/>
            <ac:spMk id="15" creationId="{112006FB-617A-4C63-958F-B9A00A9FC724}"/>
          </ac:spMkLst>
        </pc:spChg>
        <pc:spChg chg="del">
          <ac:chgData name="Israel Steven Orozco Rodríguez" userId="56b4dbbb-4c1c-493a-b1db-91da8dcfad02" providerId="ADAL" clId="{E7A9D4DC-ADB3-481F-A9A7-9A38E835143E}" dt="2022-05-16T20:46:33.543" v="50" actId="26606"/>
          <ac:spMkLst>
            <pc:docMk/>
            <pc:sldMk cId="412477963" sldId="297"/>
            <ac:spMk id="19" creationId="{CD8B4F24-440B-49E9-B85D-733523DC064B}"/>
          </ac:spMkLst>
        </pc:spChg>
        <pc:spChg chg="add del">
          <ac:chgData name="Israel Steven Orozco Rodríguez" userId="56b4dbbb-4c1c-493a-b1db-91da8dcfad02" providerId="ADAL" clId="{E7A9D4DC-ADB3-481F-A9A7-9A38E835143E}" dt="2022-05-17T14:22:17.976" v="2193" actId="26606"/>
          <ac:spMkLst>
            <pc:docMk/>
            <pc:sldMk cId="412477963" sldId="297"/>
            <ac:spMk id="24" creationId="{2B97F24A-32CE-4C1C-A50D-3016B394DCFB}"/>
          </ac:spMkLst>
        </pc:spChg>
        <pc:spChg chg="add del">
          <ac:chgData name="Israel Steven Orozco Rodríguez" userId="56b4dbbb-4c1c-493a-b1db-91da8dcfad02" providerId="ADAL" clId="{E7A9D4DC-ADB3-481F-A9A7-9A38E835143E}" dt="2022-05-17T14:22:17.976" v="2193" actId="26606"/>
          <ac:spMkLst>
            <pc:docMk/>
            <pc:sldMk cId="412477963" sldId="297"/>
            <ac:spMk id="26" creationId="{CD8B4F24-440B-49E9-B85D-733523DC064B}"/>
          </ac:spMkLst>
        </pc:spChg>
        <pc:spChg chg="add del">
          <ac:chgData name="Israel Steven Orozco Rodríguez" userId="56b4dbbb-4c1c-493a-b1db-91da8dcfad02" providerId="ADAL" clId="{E7A9D4DC-ADB3-481F-A9A7-9A38E835143E}" dt="2022-05-17T14:23:40.220" v="2198" actId="26606"/>
          <ac:spMkLst>
            <pc:docMk/>
            <pc:sldMk cId="412477963" sldId="297"/>
            <ac:spMk id="31" creationId="{943CAA20-3569-4189-9E48-239A229A86CA}"/>
          </ac:spMkLst>
        </pc:spChg>
        <pc:spChg chg="add del">
          <ac:chgData name="Israel Steven Orozco Rodríguez" userId="56b4dbbb-4c1c-493a-b1db-91da8dcfad02" providerId="ADAL" clId="{E7A9D4DC-ADB3-481F-A9A7-9A38E835143E}" dt="2022-05-17T14:23:40.220" v="2198" actId="26606"/>
          <ac:spMkLst>
            <pc:docMk/>
            <pc:sldMk cId="412477963" sldId="297"/>
            <ac:spMk id="33" creationId="{DA542B6D-E775-4832-91DC-2D20F857813A}"/>
          </ac:spMkLst>
        </pc:spChg>
        <pc:spChg chg="add del">
          <ac:chgData name="Israel Steven Orozco Rodríguez" userId="56b4dbbb-4c1c-493a-b1db-91da8dcfad02" providerId="ADAL" clId="{E7A9D4DC-ADB3-481F-A9A7-9A38E835143E}" dt="2022-05-17T14:25:42.200" v="2561" actId="26606"/>
          <ac:spMkLst>
            <pc:docMk/>
            <pc:sldMk cId="412477963" sldId="297"/>
            <ac:spMk id="38" creationId="{777A147A-9ED8-46B4-8660-1B3C2AA880B5}"/>
          </ac:spMkLst>
        </pc:spChg>
        <pc:spChg chg="add del">
          <ac:chgData name="Israel Steven Orozco Rodríguez" userId="56b4dbbb-4c1c-493a-b1db-91da8dcfad02" providerId="ADAL" clId="{E7A9D4DC-ADB3-481F-A9A7-9A38E835143E}" dt="2022-05-17T14:25:42.200" v="2561" actId="26606"/>
          <ac:spMkLst>
            <pc:docMk/>
            <pc:sldMk cId="412477963" sldId="297"/>
            <ac:spMk id="40" creationId="{5D6C15A0-C087-4593-8414-2B4EC1CDC3DE}"/>
          </ac:spMkLst>
        </pc:spChg>
        <pc:spChg chg="add">
          <ac:chgData name="Israel Steven Orozco Rodríguez" userId="56b4dbbb-4c1c-493a-b1db-91da8dcfad02" providerId="ADAL" clId="{E7A9D4DC-ADB3-481F-A9A7-9A38E835143E}" dt="2022-05-17T14:25:42.200" v="2561" actId="26606"/>
          <ac:spMkLst>
            <pc:docMk/>
            <pc:sldMk cId="412477963" sldId="297"/>
            <ac:spMk id="46" creationId="{2E442304-DDBD-4F7B-8017-36BCC863FB40}"/>
          </ac:spMkLst>
        </pc:spChg>
        <pc:spChg chg="add">
          <ac:chgData name="Israel Steven Orozco Rodríguez" userId="56b4dbbb-4c1c-493a-b1db-91da8dcfad02" providerId="ADAL" clId="{E7A9D4DC-ADB3-481F-A9A7-9A38E835143E}" dt="2022-05-17T14:25:42.200" v="2561" actId="26606"/>
          <ac:spMkLst>
            <pc:docMk/>
            <pc:sldMk cId="412477963" sldId="297"/>
            <ac:spMk id="48" creationId="{5E107275-3853-46FD-A241-DE4355A42675}"/>
          </ac:spMkLst>
        </pc:spChg>
        <pc:graphicFrameChg chg="add del mod">
          <ac:chgData name="Israel Steven Orozco Rodríguez" userId="56b4dbbb-4c1c-493a-b1db-91da8dcfad02" providerId="ADAL" clId="{E7A9D4DC-ADB3-481F-A9A7-9A38E835143E}" dt="2022-05-16T20:44:59.301" v="33"/>
          <ac:graphicFrameMkLst>
            <pc:docMk/>
            <pc:sldMk cId="412477963" sldId="297"/>
            <ac:graphicFrameMk id="3" creationId="{675EBA13-0922-86EF-E7CF-BBA37EA087B9}"/>
          </ac:graphicFrameMkLst>
        </pc:graphicFrameChg>
        <pc:graphicFrameChg chg="add del mod">
          <ac:chgData name="Israel Steven Orozco Rodríguez" userId="56b4dbbb-4c1c-493a-b1db-91da8dcfad02" providerId="ADAL" clId="{E7A9D4DC-ADB3-481F-A9A7-9A38E835143E}" dt="2022-05-16T20:45:15.139" v="37"/>
          <ac:graphicFrameMkLst>
            <pc:docMk/>
            <pc:sldMk cId="412477963" sldId="297"/>
            <ac:graphicFrameMk id="4" creationId="{DA99E254-D158-8788-904F-2C7631D130F4}"/>
          </ac:graphicFrameMkLst>
        </pc:graphicFrameChg>
        <pc:graphicFrameChg chg="add del mod modGraphic">
          <ac:chgData name="Israel Steven Orozco Rodríguez" userId="56b4dbbb-4c1c-493a-b1db-91da8dcfad02" providerId="ADAL" clId="{E7A9D4DC-ADB3-481F-A9A7-9A38E835143E}" dt="2022-05-17T14:22:04.626" v="2192" actId="21"/>
          <ac:graphicFrameMkLst>
            <pc:docMk/>
            <pc:sldMk cId="412477963" sldId="297"/>
            <ac:graphicFrameMk id="5" creationId="{DCC711D4-790F-7623-2E5C-3F1B8EC986C2}"/>
          </ac:graphicFrameMkLst>
        </pc:graphicFrameChg>
        <pc:graphicFrameChg chg="add del mod">
          <ac:chgData name="Israel Steven Orozco Rodríguez" userId="56b4dbbb-4c1c-493a-b1db-91da8dcfad02" providerId="ADAL" clId="{E7A9D4DC-ADB3-481F-A9A7-9A38E835143E}" dt="2022-05-16T20:45:33.779" v="41"/>
          <ac:graphicFrameMkLst>
            <pc:docMk/>
            <pc:sldMk cId="412477963" sldId="297"/>
            <ac:graphicFrameMk id="11" creationId="{993D74C5-8C98-3A36-8456-7BB78CB272F7}"/>
          </ac:graphicFrameMkLst>
        </pc:graphicFrameChg>
        <pc:graphicFrameChg chg="add">
          <ac:chgData name="Israel Steven Orozco Rodríguez" userId="56b4dbbb-4c1c-493a-b1db-91da8dcfad02" providerId="ADAL" clId="{E7A9D4DC-ADB3-481F-A9A7-9A38E835143E}" dt="2022-05-17T14:25:42.200" v="2561" actId="26606"/>
          <ac:graphicFrameMkLst>
            <pc:docMk/>
            <pc:sldMk cId="412477963" sldId="297"/>
            <ac:graphicFrameMk id="42" creationId="{FA621615-9F5C-2ACB-B169-E8F9299A946D}"/>
          </ac:graphicFrameMkLst>
        </pc:graphicFrameChg>
        <pc:picChg chg="del">
          <ac:chgData name="Israel Steven Orozco Rodríguez" userId="56b4dbbb-4c1c-493a-b1db-91da8dcfad02" providerId="ADAL" clId="{E7A9D4DC-ADB3-481F-A9A7-9A38E835143E}" dt="2022-05-16T20:44:38.442" v="30" actId="478"/>
          <ac:picMkLst>
            <pc:docMk/>
            <pc:sldMk cId="412477963" sldId="297"/>
            <ac:picMk id="12" creationId="{D599F905-DD02-4570-8EA4-19DAB6EE3989}"/>
          </ac:picMkLst>
        </pc:picChg>
      </pc:sldChg>
      <pc:sldChg chg="addSp delSp modSp mod setBg">
        <pc:chgData name="Israel Steven Orozco Rodríguez" userId="56b4dbbb-4c1c-493a-b1db-91da8dcfad02" providerId="ADAL" clId="{E7A9D4DC-ADB3-481F-A9A7-9A38E835143E}" dt="2022-05-16T20:41:30.722" v="19" actId="26606"/>
        <pc:sldMkLst>
          <pc:docMk/>
          <pc:sldMk cId="2999255057" sldId="298"/>
        </pc:sldMkLst>
        <pc:spChg chg="mod">
          <ac:chgData name="Israel Steven Orozco Rodríguez" userId="56b4dbbb-4c1c-493a-b1db-91da8dcfad02" providerId="ADAL" clId="{E7A9D4DC-ADB3-481F-A9A7-9A38E835143E}" dt="2022-05-16T20:41:30.722" v="19" actId="26606"/>
          <ac:spMkLst>
            <pc:docMk/>
            <pc:sldMk cId="2999255057" sldId="298"/>
            <ac:spMk id="2" creationId="{2F68DA4E-6C02-456A-BCFF-CA2805B32217}"/>
          </ac:spMkLst>
        </pc:spChg>
        <pc:spChg chg="add del mod">
          <ac:chgData name="Israel Steven Orozco Rodríguez" userId="56b4dbbb-4c1c-493a-b1db-91da8dcfad02" providerId="ADAL" clId="{E7A9D4DC-ADB3-481F-A9A7-9A38E835143E}" dt="2022-05-16T20:41:25.543" v="17" actId="478"/>
          <ac:spMkLst>
            <pc:docMk/>
            <pc:sldMk cId="2999255057" sldId="298"/>
            <ac:spMk id="5" creationId="{6CD6FCA1-8DA5-96EA-4D4D-4E9DBCBB75BF}"/>
          </ac:spMkLst>
        </pc:spChg>
        <pc:spChg chg="add">
          <ac:chgData name="Israel Steven Orozco Rodríguez" userId="56b4dbbb-4c1c-493a-b1db-91da8dcfad02" providerId="ADAL" clId="{E7A9D4DC-ADB3-481F-A9A7-9A38E835143E}" dt="2022-05-16T20:41:30.722" v="19" actId="26606"/>
          <ac:spMkLst>
            <pc:docMk/>
            <pc:sldMk cId="2999255057" sldId="298"/>
            <ac:spMk id="12" creationId="{D12DDE76-C203-4047-9998-63900085B5E8}"/>
          </ac:spMkLst>
        </pc:spChg>
        <pc:picChg chg="del">
          <ac:chgData name="Israel Steven Orozco Rodríguez" userId="56b4dbbb-4c1c-493a-b1db-91da8dcfad02" providerId="ADAL" clId="{E7A9D4DC-ADB3-481F-A9A7-9A38E835143E}" dt="2022-05-16T20:41:20.934" v="15" actId="478"/>
          <ac:picMkLst>
            <pc:docMk/>
            <pc:sldMk cId="2999255057" sldId="298"/>
            <ac:picMk id="4" creationId="{0C3A9B2F-C2D8-481F-BF88-311A729E22D6}"/>
          </ac:picMkLst>
        </pc:picChg>
        <pc:picChg chg="add mod">
          <ac:chgData name="Israel Steven Orozco Rodríguez" userId="56b4dbbb-4c1c-493a-b1db-91da8dcfad02" providerId="ADAL" clId="{E7A9D4DC-ADB3-481F-A9A7-9A38E835143E}" dt="2022-05-16T20:41:30.722" v="19" actId="26606"/>
          <ac:picMkLst>
            <pc:docMk/>
            <pc:sldMk cId="2999255057" sldId="298"/>
            <ac:picMk id="7" creationId="{E740A74E-C717-D376-689D-6F739C15B2EA}"/>
          </ac:picMkLst>
        </pc:picChg>
      </pc:sldChg>
      <pc:sldChg chg="add del">
        <pc:chgData name="Israel Steven Orozco Rodríguez" userId="56b4dbbb-4c1c-493a-b1db-91da8dcfad02" providerId="ADAL" clId="{E7A9D4DC-ADB3-481F-A9A7-9A38E835143E}" dt="2022-05-17T13:56:30.136" v="746" actId="47"/>
        <pc:sldMkLst>
          <pc:docMk/>
          <pc:sldMk cId="1382443999" sldId="300"/>
        </pc:sldMkLst>
      </pc:sldChg>
      <pc:sldChg chg="add del">
        <pc:chgData name="Israel Steven Orozco Rodríguez" userId="56b4dbbb-4c1c-493a-b1db-91da8dcfad02" providerId="ADAL" clId="{E7A9D4DC-ADB3-481F-A9A7-9A38E835143E}" dt="2022-05-17T13:56:27.027" v="745" actId="47"/>
        <pc:sldMkLst>
          <pc:docMk/>
          <pc:sldMk cId="1088637054" sldId="301"/>
        </pc:sldMkLst>
      </pc:sldChg>
      <pc:sldChg chg="addSp delSp modSp add del mod setBg delDesignElem">
        <pc:chgData name="Israel Steven Orozco Rodríguez" userId="56b4dbbb-4c1c-493a-b1db-91da8dcfad02" providerId="ADAL" clId="{E7A9D4DC-ADB3-481F-A9A7-9A38E835143E}" dt="2022-05-17T14:25:48.614" v="2562" actId="47"/>
        <pc:sldMkLst>
          <pc:docMk/>
          <pc:sldMk cId="1106811951" sldId="302"/>
        </pc:sldMkLst>
        <pc:spChg chg="add del mod">
          <ac:chgData name="Israel Steven Orozco Rodríguez" userId="56b4dbbb-4c1c-493a-b1db-91da8dcfad02" providerId="ADAL" clId="{E7A9D4DC-ADB3-481F-A9A7-9A38E835143E}" dt="2022-05-16T21:03:14.829" v="664" actId="478"/>
          <ac:spMkLst>
            <pc:docMk/>
            <pc:sldMk cId="1106811951" sldId="302"/>
            <ac:spMk id="6" creationId="{9AD569E4-B3E4-7393-5A72-5ED7920BD642}"/>
          </ac:spMkLst>
        </pc:spChg>
        <pc:spChg chg="del">
          <ac:chgData name="Israel Steven Orozco Rodríguez" userId="56b4dbbb-4c1c-493a-b1db-91da8dcfad02" providerId="ADAL" clId="{E7A9D4DC-ADB3-481F-A9A7-9A38E835143E}" dt="2022-05-16T20:45:36.866" v="43"/>
          <ac:spMkLst>
            <pc:docMk/>
            <pc:sldMk cId="1106811951" sldId="302"/>
            <ac:spMk id="14" creationId="{2B97F24A-32CE-4C1C-A50D-3016B394DCFB}"/>
          </ac:spMkLst>
        </pc:spChg>
        <pc:spChg chg="del mod">
          <ac:chgData name="Israel Steven Orozco Rodríguez" userId="56b4dbbb-4c1c-493a-b1db-91da8dcfad02" providerId="ADAL" clId="{E7A9D4DC-ADB3-481F-A9A7-9A38E835143E}" dt="2022-05-16T21:03:12.581" v="663" actId="478"/>
          <ac:spMkLst>
            <pc:docMk/>
            <pc:sldMk cId="1106811951" sldId="302"/>
            <ac:spMk id="15" creationId="{112006FB-617A-4C63-958F-B9A00A9FC724}"/>
          </ac:spMkLst>
        </pc:spChg>
        <pc:spChg chg="del">
          <ac:chgData name="Israel Steven Orozco Rodríguez" userId="56b4dbbb-4c1c-493a-b1db-91da8dcfad02" providerId="ADAL" clId="{E7A9D4DC-ADB3-481F-A9A7-9A38E835143E}" dt="2022-05-16T20:45:36.866" v="43"/>
          <ac:spMkLst>
            <pc:docMk/>
            <pc:sldMk cId="1106811951" sldId="302"/>
            <ac:spMk id="19" creationId="{CD8B4F24-440B-49E9-B85D-733523DC064B}"/>
          </ac:spMkLst>
        </pc:spChg>
        <pc:spChg chg="add">
          <ac:chgData name="Israel Steven Orozco Rodríguez" userId="56b4dbbb-4c1c-493a-b1db-91da8dcfad02" providerId="ADAL" clId="{E7A9D4DC-ADB3-481F-A9A7-9A38E835143E}" dt="2022-05-16T20:46:47.238" v="51" actId="26606"/>
          <ac:spMkLst>
            <pc:docMk/>
            <pc:sldMk cId="1106811951" sldId="302"/>
            <ac:spMk id="20" creationId="{2B97F24A-32CE-4C1C-A50D-3016B394DCFB}"/>
          </ac:spMkLst>
        </pc:spChg>
        <pc:spChg chg="add">
          <ac:chgData name="Israel Steven Orozco Rodríguez" userId="56b4dbbb-4c1c-493a-b1db-91da8dcfad02" providerId="ADAL" clId="{E7A9D4DC-ADB3-481F-A9A7-9A38E835143E}" dt="2022-05-16T20:46:47.238" v="51" actId="26606"/>
          <ac:spMkLst>
            <pc:docMk/>
            <pc:sldMk cId="1106811951" sldId="302"/>
            <ac:spMk id="22" creationId="{6357EC4F-235E-4222-A36F-C7878ACE37F2}"/>
          </ac:spMkLst>
        </pc:spChg>
        <pc:graphicFrameChg chg="add del mod">
          <ac:chgData name="Israel Steven Orozco Rodríguez" userId="56b4dbbb-4c1c-493a-b1db-91da8dcfad02" providerId="ADAL" clId="{E7A9D4DC-ADB3-481F-A9A7-9A38E835143E}" dt="2022-05-16T20:46:09.801" v="47" actId="478"/>
          <ac:graphicFrameMkLst>
            <pc:docMk/>
            <pc:sldMk cId="1106811951" sldId="302"/>
            <ac:graphicFrameMk id="3" creationId="{E4EF951D-37CC-5FB0-2C83-F6FD7AFED83B}"/>
          </ac:graphicFrameMkLst>
        </pc:graphicFrameChg>
        <pc:graphicFrameChg chg="add mod modGraphic">
          <ac:chgData name="Israel Steven Orozco Rodríguez" userId="56b4dbbb-4c1c-493a-b1db-91da8dcfad02" providerId="ADAL" clId="{E7A9D4DC-ADB3-481F-A9A7-9A38E835143E}" dt="2022-05-16T21:04:26.911" v="675" actId="12385"/>
          <ac:graphicFrameMkLst>
            <pc:docMk/>
            <pc:sldMk cId="1106811951" sldId="302"/>
            <ac:graphicFrameMk id="4" creationId="{88B504AC-094E-4D2F-6D6B-FF4BCE1DC7AA}"/>
          </ac:graphicFrameMkLst>
        </pc:graphicFrameChg>
        <pc:graphicFrameChg chg="del">
          <ac:chgData name="Israel Steven Orozco Rodríguez" userId="56b4dbbb-4c1c-493a-b1db-91da8dcfad02" providerId="ADAL" clId="{E7A9D4DC-ADB3-481F-A9A7-9A38E835143E}" dt="2022-05-16T20:45:40.258" v="44" actId="478"/>
          <ac:graphicFrameMkLst>
            <pc:docMk/>
            <pc:sldMk cId="1106811951" sldId="302"/>
            <ac:graphicFrameMk id="5" creationId="{DCC711D4-790F-7623-2E5C-3F1B8EC986C2}"/>
          </ac:graphicFrameMkLst>
        </pc:graphicFrameChg>
      </pc:sldChg>
      <pc:sldChg chg="delSp modSp add mod setBg delDesignElem">
        <pc:chgData name="Israel Steven Orozco Rodríguez" userId="56b4dbbb-4c1c-493a-b1db-91da8dcfad02" providerId="ADAL" clId="{E7A9D4DC-ADB3-481F-A9A7-9A38E835143E}" dt="2022-05-17T14:27:00.371" v="2579" actId="20577"/>
        <pc:sldMkLst>
          <pc:docMk/>
          <pc:sldMk cId="3036532467" sldId="303"/>
        </pc:sldMkLst>
        <pc:spChg chg="mod">
          <ac:chgData name="Israel Steven Orozco Rodríguez" userId="56b4dbbb-4c1c-493a-b1db-91da8dcfad02" providerId="ADAL" clId="{E7A9D4DC-ADB3-481F-A9A7-9A38E835143E}" dt="2022-05-17T14:27:00.371" v="2579" actId="20577"/>
          <ac:spMkLst>
            <pc:docMk/>
            <pc:sldMk cId="3036532467" sldId="303"/>
            <ac:spMk id="2" creationId="{2F68DA4E-6C02-456A-BCFF-CA2805B32217}"/>
          </ac:spMkLst>
        </pc:spChg>
        <pc:spChg chg="mod">
          <ac:chgData name="Israel Steven Orozco Rodríguez" userId="56b4dbbb-4c1c-493a-b1db-91da8dcfad02" providerId="ADAL" clId="{E7A9D4DC-ADB3-481F-A9A7-9A38E835143E}" dt="2022-05-16T21:05:15.371" v="677" actId="20577"/>
          <ac:spMkLst>
            <pc:docMk/>
            <pc:sldMk cId="3036532467" sldId="303"/>
            <ac:spMk id="4" creationId="{7E9039E2-5717-42DA-903D-43A8AEB4FFD0}"/>
          </ac:spMkLst>
        </pc:spChg>
        <pc:spChg chg="del">
          <ac:chgData name="Israel Steven Orozco Rodríguez" userId="56b4dbbb-4c1c-493a-b1db-91da8dcfad02" providerId="ADAL" clId="{E7A9D4DC-ADB3-481F-A9A7-9A38E835143E}" dt="2022-05-16T20:48:35.749" v="58"/>
          <ac:spMkLst>
            <pc:docMk/>
            <pc:sldMk cId="3036532467" sldId="303"/>
            <ac:spMk id="9" creationId="{100EDD19-6802-4EC3-95CE-CFFAB042CFD6}"/>
          </ac:spMkLst>
        </pc:spChg>
        <pc:spChg chg="del">
          <ac:chgData name="Israel Steven Orozco Rodríguez" userId="56b4dbbb-4c1c-493a-b1db-91da8dcfad02" providerId="ADAL" clId="{E7A9D4DC-ADB3-481F-A9A7-9A38E835143E}" dt="2022-05-16T20:48:35.749" v="58"/>
          <ac:spMkLst>
            <pc:docMk/>
            <pc:sldMk cId="3036532467" sldId="303"/>
            <ac:spMk id="11" creationId="{DB17E863-922E-4C26-BD64-E8FD41D28661}"/>
          </ac:spMkLst>
        </pc:spChg>
      </pc:sldChg>
      <pc:sldChg chg="addSp delSp modSp add mod setBg modClrScheme chgLayout">
        <pc:chgData name="Israel Steven Orozco Rodríguez" userId="56b4dbbb-4c1c-493a-b1db-91da8dcfad02" providerId="ADAL" clId="{E7A9D4DC-ADB3-481F-A9A7-9A38E835143E}" dt="2022-05-17T14:28:04.899" v="2589" actId="20577"/>
        <pc:sldMkLst>
          <pc:docMk/>
          <pc:sldMk cId="883943704" sldId="304"/>
        </pc:sldMkLst>
        <pc:spChg chg="mod ord">
          <ac:chgData name="Israel Steven Orozco Rodríguez" userId="56b4dbbb-4c1c-493a-b1db-91da8dcfad02" providerId="ADAL" clId="{E7A9D4DC-ADB3-481F-A9A7-9A38E835143E}" dt="2022-05-16T21:05:28.138" v="678" actId="26606"/>
          <ac:spMkLst>
            <pc:docMk/>
            <pc:sldMk cId="883943704" sldId="304"/>
            <ac:spMk id="2" creationId="{2F68DA4E-6C02-456A-BCFF-CA2805B32217}"/>
          </ac:spMkLst>
        </pc:spChg>
        <pc:spChg chg="add del mod ord">
          <ac:chgData name="Israel Steven Orozco Rodríguez" userId="56b4dbbb-4c1c-493a-b1db-91da8dcfad02" providerId="ADAL" clId="{E7A9D4DC-ADB3-481F-A9A7-9A38E835143E}" dt="2022-05-16T20:50:25.047" v="76" actId="700"/>
          <ac:spMkLst>
            <pc:docMk/>
            <pc:sldMk cId="883943704" sldId="304"/>
            <ac:spMk id="3" creationId="{387BB4F1-824C-517C-F2BD-B7828D14BED9}"/>
          </ac:spMkLst>
        </pc:spChg>
        <pc:spChg chg="del mod ord">
          <ac:chgData name="Israel Steven Orozco Rodríguez" userId="56b4dbbb-4c1c-493a-b1db-91da8dcfad02" providerId="ADAL" clId="{E7A9D4DC-ADB3-481F-A9A7-9A38E835143E}" dt="2022-05-16T20:50:21.219" v="75" actId="700"/>
          <ac:spMkLst>
            <pc:docMk/>
            <pc:sldMk cId="883943704" sldId="304"/>
            <ac:spMk id="4" creationId="{7E9039E2-5717-42DA-903D-43A8AEB4FFD0}"/>
          </ac:spMkLst>
        </pc:spChg>
        <pc:spChg chg="add del mod ord">
          <ac:chgData name="Israel Steven Orozco Rodríguez" userId="56b4dbbb-4c1c-493a-b1db-91da8dcfad02" providerId="ADAL" clId="{E7A9D4DC-ADB3-481F-A9A7-9A38E835143E}" dt="2022-05-16T20:50:25.047" v="76" actId="700"/>
          <ac:spMkLst>
            <pc:docMk/>
            <pc:sldMk cId="883943704" sldId="304"/>
            <ac:spMk id="5" creationId="{59AFB68A-0DCB-C857-0ED2-43106683A818}"/>
          </ac:spMkLst>
        </pc:spChg>
        <pc:spChg chg="add del mod ord">
          <ac:chgData name="Israel Steven Orozco Rodríguez" userId="56b4dbbb-4c1c-493a-b1db-91da8dcfad02" providerId="ADAL" clId="{E7A9D4DC-ADB3-481F-A9A7-9A38E835143E}" dt="2022-05-16T20:50:25.047" v="76" actId="700"/>
          <ac:spMkLst>
            <pc:docMk/>
            <pc:sldMk cId="883943704" sldId="304"/>
            <ac:spMk id="6" creationId="{6EB821DA-F339-A7ED-AEDC-81D9597B9C88}"/>
          </ac:spMkLst>
        </pc:spChg>
        <pc:spChg chg="add del mod ord">
          <ac:chgData name="Israel Steven Orozco Rodríguez" userId="56b4dbbb-4c1c-493a-b1db-91da8dcfad02" providerId="ADAL" clId="{E7A9D4DC-ADB3-481F-A9A7-9A38E835143E}" dt="2022-05-16T20:50:25.047" v="76" actId="700"/>
          <ac:spMkLst>
            <pc:docMk/>
            <pc:sldMk cId="883943704" sldId="304"/>
            <ac:spMk id="7" creationId="{B28BE390-9987-E53F-2C14-593A843EFE1F}"/>
          </ac:spMkLst>
        </pc:spChg>
        <pc:spChg chg="add del mod ord">
          <ac:chgData name="Israel Steven Orozco Rodríguez" userId="56b4dbbb-4c1c-493a-b1db-91da8dcfad02" providerId="ADAL" clId="{E7A9D4DC-ADB3-481F-A9A7-9A38E835143E}" dt="2022-05-16T20:50:36.832" v="80"/>
          <ac:spMkLst>
            <pc:docMk/>
            <pc:sldMk cId="883943704" sldId="304"/>
            <ac:spMk id="8" creationId="{EA05CDAC-C2C1-8935-6651-95E3ABE2F966}"/>
          </ac:spMkLst>
        </pc:spChg>
        <pc:spChg chg="add mod ord">
          <ac:chgData name="Israel Steven Orozco Rodríguez" userId="56b4dbbb-4c1c-493a-b1db-91da8dcfad02" providerId="ADAL" clId="{E7A9D4DC-ADB3-481F-A9A7-9A38E835143E}" dt="2022-05-17T14:28:04.899" v="2589" actId="20577"/>
          <ac:spMkLst>
            <pc:docMk/>
            <pc:sldMk cId="883943704" sldId="304"/>
            <ac:spMk id="9" creationId="{60145245-BAAF-6DB2-1B98-0610AFEB24B5}"/>
          </ac:spMkLst>
        </pc:spChg>
        <pc:spChg chg="add">
          <ac:chgData name="Israel Steven Orozco Rodríguez" userId="56b4dbbb-4c1c-493a-b1db-91da8dcfad02" providerId="ADAL" clId="{E7A9D4DC-ADB3-481F-A9A7-9A38E835143E}" dt="2022-05-16T21:05:28.138" v="678" actId="26606"/>
          <ac:spMkLst>
            <pc:docMk/>
            <pc:sldMk cId="883943704" sldId="304"/>
            <ac:spMk id="15" creationId="{427D15F9-FBA9-45B6-A1EE-7E2610907483}"/>
          </ac:spMkLst>
        </pc:spChg>
        <pc:grpChg chg="add">
          <ac:chgData name="Israel Steven Orozco Rodríguez" userId="56b4dbbb-4c1c-493a-b1db-91da8dcfad02" providerId="ADAL" clId="{E7A9D4DC-ADB3-481F-A9A7-9A38E835143E}" dt="2022-05-16T21:05:28.138" v="678" actId="26606"/>
          <ac:grpSpMkLst>
            <pc:docMk/>
            <pc:sldMk cId="883943704" sldId="304"/>
            <ac:grpSpMk id="17" creationId="{549D845D-9A57-49AC-9523-BB0D6DA6FECA}"/>
          </ac:grpSpMkLst>
        </pc:grpChg>
        <pc:picChg chg="add mod">
          <ac:chgData name="Israel Steven Orozco Rodríguez" userId="56b4dbbb-4c1c-493a-b1db-91da8dcfad02" providerId="ADAL" clId="{E7A9D4DC-ADB3-481F-A9A7-9A38E835143E}" dt="2022-05-16T21:05:28.138" v="678" actId="26606"/>
          <ac:picMkLst>
            <pc:docMk/>
            <pc:sldMk cId="883943704" sldId="304"/>
            <ac:picMk id="10" creationId="{DC0ED435-D6FF-F8B3-5BCF-E9F54F27B8D1}"/>
          </ac:picMkLst>
        </pc:picChg>
      </pc:sldChg>
      <pc:sldChg chg="addSp delSp modSp add mod setBg">
        <pc:chgData name="Israel Steven Orozco Rodríguez" userId="56b4dbbb-4c1c-493a-b1db-91da8dcfad02" providerId="ADAL" clId="{E7A9D4DC-ADB3-481F-A9A7-9A38E835143E}" dt="2022-05-16T21:06:08.736" v="687" actId="123"/>
        <pc:sldMkLst>
          <pc:docMk/>
          <pc:sldMk cId="3623028145" sldId="305"/>
        </pc:sldMkLst>
        <pc:spChg chg="mod">
          <ac:chgData name="Israel Steven Orozco Rodríguez" userId="56b4dbbb-4c1c-493a-b1db-91da8dcfad02" providerId="ADAL" clId="{E7A9D4DC-ADB3-481F-A9A7-9A38E835143E}" dt="2022-05-16T21:06:04.001" v="686" actId="26606"/>
          <ac:spMkLst>
            <pc:docMk/>
            <pc:sldMk cId="3623028145" sldId="305"/>
            <ac:spMk id="2" creationId="{2F68DA4E-6C02-456A-BCFF-CA2805B32217}"/>
          </ac:spMkLst>
        </pc:spChg>
        <pc:spChg chg="add del mod">
          <ac:chgData name="Israel Steven Orozco Rodríguez" userId="56b4dbbb-4c1c-493a-b1db-91da8dcfad02" providerId="ADAL" clId="{E7A9D4DC-ADB3-481F-A9A7-9A38E835143E}" dt="2022-05-16T20:52:49.627" v="90"/>
          <ac:spMkLst>
            <pc:docMk/>
            <pc:sldMk cId="3623028145" sldId="305"/>
            <ac:spMk id="4" creationId="{1236CF37-3A91-ADB9-AB14-7D9D091D3AFF}"/>
          </ac:spMkLst>
        </pc:spChg>
        <pc:spChg chg="mod">
          <ac:chgData name="Israel Steven Orozco Rodríguez" userId="56b4dbbb-4c1c-493a-b1db-91da8dcfad02" providerId="ADAL" clId="{E7A9D4DC-ADB3-481F-A9A7-9A38E835143E}" dt="2022-05-16T21:06:08.736" v="687" actId="123"/>
          <ac:spMkLst>
            <pc:docMk/>
            <pc:sldMk cId="3623028145" sldId="305"/>
            <ac:spMk id="9" creationId="{60145245-BAAF-6DB2-1B98-0610AFEB24B5}"/>
          </ac:spMkLst>
        </pc:spChg>
        <pc:spChg chg="add">
          <ac:chgData name="Israel Steven Orozco Rodríguez" userId="56b4dbbb-4c1c-493a-b1db-91da8dcfad02" providerId="ADAL" clId="{E7A9D4DC-ADB3-481F-A9A7-9A38E835143E}" dt="2022-05-16T21:06:04.001" v="686" actId="26606"/>
          <ac:spMkLst>
            <pc:docMk/>
            <pc:sldMk cId="3623028145" sldId="305"/>
            <ac:spMk id="14" creationId="{DD38EE57-B708-47C9-A4A4-E25F09FAB029}"/>
          </ac:spMkLst>
        </pc:spChg>
        <pc:grpChg chg="add">
          <ac:chgData name="Israel Steven Orozco Rodríguez" userId="56b4dbbb-4c1c-493a-b1db-91da8dcfad02" providerId="ADAL" clId="{E7A9D4DC-ADB3-481F-A9A7-9A38E835143E}" dt="2022-05-16T21:06:04.001" v="686" actId="26606"/>
          <ac:grpSpMkLst>
            <pc:docMk/>
            <pc:sldMk cId="3623028145" sldId="305"/>
            <ac:grpSpMk id="16" creationId="{57A28182-58A5-4DBB-8F64-BD944BCA8154}"/>
          </ac:grpSpMkLst>
        </pc:grpChg>
        <pc:picChg chg="add mod">
          <ac:chgData name="Israel Steven Orozco Rodríguez" userId="56b4dbbb-4c1c-493a-b1db-91da8dcfad02" providerId="ADAL" clId="{E7A9D4DC-ADB3-481F-A9A7-9A38E835143E}" dt="2022-05-16T20:52:43.494" v="87"/>
          <ac:picMkLst>
            <pc:docMk/>
            <pc:sldMk cId="3623028145" sldId="305"/>
            <ac:picMk id="5" creationId="{E236DC51-2911-7B2B-0E0B-9112565EEE50}"/>
          </ac:picMkLst>
        </pc:picChg>
        <pc:picChg chg="add mod">
          <ac:chgData name="Israel Steven Orozco Rodríguez" userId="56b4dbbb-4c1c-493a-b1db-91da8dcfad02" providerId="ADAL" clId="{E7A9D4DC-ADB3-481F-A9A7-9A38E835143E}" dt="2022-05-16T21:06:04.001" v="686" actId="26606"/>
          <ac:picMkLst>
            <pc:docMk/>
            <pc:sldMk cId="3623028145" sldId="305"/>
            <ac:picMk id="8" creationId="{E94106FE-F6DA-31A5-5DF1-1CBCC181C853}"/>
          </ac:picMkLst>
        </pc:picChg>
        <pc:picChg chg="del">
          <ac:chgData name="Israel Steven Orozco Rodríguez" userId="56b4dbbb-4c1c-493a-b1db-91da8dcfad02" providerId="ADAL" clId="{E7A9D4DC-ADB3-481F-A9A7-9A38E835143E}" dt="2022-05-16T20:52:45.833" v="89" actId="478"/>
          <ac:picMkLst>
            <pc:docMk/>
            <pc:sldMk cId="3623028145" sldId="305"/>
            <ac:picMk id="10" creationId="{DC0ED435-D6FF-F8B3-5BCF-E9F54F27B8D1}"/>
          </ac:picMkLst>
        </pc:picChg>
      </pc:sldChg>
      <pc:sldChg chg="addSp delSp modSp add mod setBg">
        <pc:chgData name="Israel Steven Orozco Rodríguez" userId="56b4dbbb-4c1c-493a-b1db-91da8dcfad02" providerId="ADAL" clId="{E7A9D4DC-ADB3-481F-A9A7-9A38E835143E}" dt="2022-05-17T14:29:32.027" v="2621" actId="20577"/>
        <pc:sldMkLst>
          <pc:docMk/>
          <pc:sldMk cId="3169807877" sldId="306"/>
        </pc:sldMkLst>
        <pc:spChg chg="mod">
          <ac:chgData name="Israel Steven Orozco Rodríguez" userId="56b4dbbb-4c1c-493a-b1db-91da8dcfad02" providerId="ADAL" clId="{E7A9D4DC-ADB3-481F-A9A7-9A38E835143E}" dt="2022-05-16T21:06:29.115" v="696" actId="26606"/>
          <ac:spMkLst>
            <pc:docMk/>
            <pc:sldMk cId="3169807877" sldId="306"/>
            <ac:spMk id="2" creationId="{2F68DA4E-6C02-456A-BCFF-CA2805B32217}"/>
          </ac:spMkLst>
        </pc:spChg>
        <pc:spChg chg="add del mod">
          <ac:chgData name="Israel Steven Orozco Rodríguez" userId="56b4dbbb-4c1c-493a-b1db-91da8dcfad02" providerId="ADAL" clId="{E7A9D4DC-ADB3-481F-A9A7-9A38E835143E}" dt="2022-05-16T20:55:39.105" v="369"/>
          <ac:spMkLst>
            <pc:docMk/>
            <pc:sldMk cId="3169807877" sldId="306"/>
            <ac:spMk id="4" creationId="{9068866D-9E26-6AA6-CCC9-C719EA9BE5A9}"/>
          </ac:spMkLst>
        </pc:spChg>
        <pc:spChg chg="mod">
          <ac:chgData name="Israel Steven Orozco Rodríguez" userId="56b4dbbb-4c1c-493a-b1db-91da8dcfad02" providerId="ADAL" clId="{E7A9D4DC-ADB3-481F-A9A7-9A38E835143E}" dt="2022-05-17T14:29:32.027" v="2621" actId="20577"/>
          <ac:spMkLst>
            <pc:docMk/>
            <pc:sldMk cId="3169807877" sldId="306"/>
            <ac:spMk id="9" creationId="{60145245-BAAF-6DB2-1B98-0610AFEB24B5}"/>
          </ac:spMkLst>
        </pc:spChg>
        <pc:spChg chg="add del">
          <ac:chgData name="Israel Steven Orozco Rodríguez" userId="56b4dbbb-4c1c-493a-b1db-91da8dcfad02" providerId="ADAL" clId="{E7A9D4DC-ADB3-481F-A9A7-9A38E835143E}" dt="2022-05-16T21:06:22.538" v="689" actId="26606"/>
          <ac:spMkLst>
            <pc:docMk/>
            <pc:sldMk cId="3169807877" sldId="306"/>
            <ac:spMk id="14" creationId="{DD38EE57-B708-47C9-A4A4-E25F09FAB029}"/>
          </ac:spMkLst>
        </pc:spChg>
        <pc:spChg chg="add">
          <ac:chgData name="Israel Steven Orozco Rodríguez" userId="56b4dbbb-4c1c-493a-b1db-91da8dcfad02" providerId="ADAL" clId="{E7A9D4DC-ADB3-481F-A9A7-9A38E835143E}" dt="2022-05-16T21:06:29.115" v="696" actId="26606"/>
          <ac:spMkLst>
            <pc:docMk/>
            <pc:sldMk cId="3169807877" sldId="306"/>
            <ac:spMk id="18" creationId="{E659831F-0D9A-4C63-9EBB-8435B85A440F}"/>
          </ac:spMkLst>
        </pc:spChg>
        <pc:spChg chg="add">
          <ac:chgData name="Israel Steven Orozco Rodríguez" userId="56b4dbbb-4c1c-493a-b1db-91da8dcfad02" providerId="ADAL" clId="{E7A9D4DC-ADB3-481F-A9A7-9A38E835143E}" dt="2022-05-16T21:06:29.115" v="696" actId="26606"/>
          <ac:spMkLst>
            <pc:docMk/>
            <pc:sldMk cId="3169807877" sldId="306"/>
            <ac:spMk id="20" creationId="{E6995CE5-F890-4ABA-82A2-26507CE8D2A3}"/>
          </ac:spMkLst>
        </pc:spChg>
        <pc:spChg chg="add del">
          <ac:chgData name="Israel Steven Orozco Rodríguez" userId="56b4dbbb-4c1c-493a-b1db-91da8dcfad02" providerId="ADAL" clId="{E7A9D4DC-ADB3-481F-A9A7-9A38E835143E}" dt="2022-05-16T21:06:24.436" v="691" actId="26606"/>
          <ac:spMkLst>
            <pc:docMk/>
            <pc:sldMk cId="3169807877" sldId="306"/>
            <ac:spMk id="23" creationId="{45D37F4E-DDB4-456B-97E0-9937730A039F}"/>
          </ac:spMkLst>
        </pc:spChg>
        <pc:spChg chg="add del">
          <ac:chgData name="Israel Steven Orozco Rodríguez" userId="56b4dbbb-4c1c-493a-b1db-91da8dcfad02" providerId="ADAL" clId="{E7A9D4DC-ADB3-481F-A9A7-9A38E835143E}" dt="2022-05-16T21:06:24.436" v="691" actId="26606"/>
          <ac:spMkLst>
            <pc:docMk/>
            <pc:sldMk cId="3169807877" sldId="306"/>
            <ac:spMk id="24" creationId="{B2DD41CD-8F47-4F56-AD12-4E2FF7696987}"/>
          </ac:spMkLst>
        </pc:spChg>
        <pc:spChg chg="add del">
          <ac:chgData name="Israel Steven Orozco Rodríguez" userId="56b4dbbb-4c1c-493a-b1db-91da8dcfad02" providerId="ADAL" clId="{E7A9D4DC-ADB3-481F-A9A7-9A38E835143E}" dt="2022-05-16T21:06:25.975" v="693" actId="26606"/>
          <ac:spMkLst>
            <pc:docMk/>
            <pc:sldMk cId="3169807877" sldId="306"/>
            <ac:spMk id="26" creationId="{F4C0B10B-D2C4-4A54-AFAD-3D27DF88BB37}"/>
          </ac:spMkLst>
        </pc:spChg>
        <pc:spChg chg="add del">
          <ac:chgData name="Israel Steven Orozco Rodríguez" userId="56b4dbbb-4c1c-493a-b1db-91da8dcfad02" providerId="ADAL" clId="{E7A9D4DC-ADB3-481F-A9A7-9A38E835143E}" dt="2022-05-16T21:06:29.108" v="695" actId="26606"/>
          <ac:spMkLst>
            <pc:docMk/>
            <pc:sldMk cId="3169807877" sldId="306"/>
            <ac:spMk id="29" creationId="{DD38EE57-B708-47C9-A4A4-E25F09FAB029}"/>
          </ac:spMkLst>
        </pc:spChg>
        <pc:spChg chg="add">
          <ac:chgData name="Israel Steven Orozco Rodríguez" userId="56b4dbbb-4c1c-493a-b1db-91da8dcfad02" providerId="ADAL" clId="{E7A9D4DC-ADB3-481F-A9A7-9A38E835143E}" dt="2022-05-16T21:06:29.115" v="696" actId="26606"/>
          <ac:spMkLst>
            <pc:docMk/>
            <pc:sldMk cId="3169807877" sldId="306"/>
            <ac:spMk id="37" creationId="{058A14AF-9FB5-4CC7-BA35-E8E85D3EDF0E}"/>
          </ac:spMkLst>
        </pc:spChg>
        <pc:spChg chg="add">
          <ac:chgData name="Israel Steven Orozco Rodríguez" userId="56b4dbbb-4c1c-493a-b1db-91da8dcfad02" providerId="ADAL" clId="{E7A9D4DC-ADB3-481F-A9A7-9A38E835143E}" dt="2022-05-16T21:06:29.115" v="696" actId="26606"/>
          <ac:spMkLst>
            <pc:docMk/>
            <pc:sldMk cId="3169807877" sldId="306"/>
            <ac:spMk id="38" creationId="{3A9A4357-BD1D-4622-A4FE-766E6AB8DE84}"/>
          </ac:spMkLst>
        </pc:spChg>
        <pc:grpChg chg="add del">
          <ac:chgData name="Israel Steven Orozco Rodríguez" userId="56b4dbbb-4c1c-493a-b1db-91da8dcfad02" providerId="ADAL" clId="{E7A9D4DC-ADB3-481F-A9A7-9A38E835143E}" dt="2022-05-16T21:06:22.538" v="689" actId="26606"/>
          <ac:grpSpMkLst>
            <pc:docMk/>
            <pc:sldMk cId="3169807877" sldId="306"/>
            <ac:grpSpMk id="16" creationId="{57A28182-58A5-4DBB-8F64-BD944BCA8154}"/>
          </ac:grpSpMkLst>
        </pc:grpChg>
        <pc:grpChg chg="add del">
          <ac:chgData name="Israel Steven Orozco Rodríguez" userId="56b4dbbb-4c1c-493a-b1db-91da8dcfad02" providerId="ADAL" clId="{E7A9D4DC-ADB3-481F-A9A7-9A38E835143E}" dt="2022-05-16T21:06:25.975" v="693" actId="26606"/>
          <ac:grpSpMkLst>
            <pc:docMk/>
            <pc:sldMk cId="3169807877" sldId="306"/>
            <ac:grpSpMk id="27" creationId="{B6BADB90-C74B-40D6-86DC-503F65FCE8DC}"/>
          </ac:grpSpMkLst>
        </pc:grpChg>
        <pc:grpChg chg="add del">
          <ac:chgData name="Israel Steven Orozco Rodríguez" userId="56b4dbbb-4c1c-493a-b1db-91da8dcfad02" providerId="ADAL" clId="{E7A9D4DC-ADB3-481F-A9A7-9A38E835143E}" dt="2022-05-16T21:06:29.108" v="695" actId="26606"/>
          <ac:grpSpMkLst>
            <pc:docMk/>
            <pc:sldMk cId="3169807877" sldId="306"/>
            <ac:grpSpMk id="30" creationId="{57A28182-58A5-4DBB-8F64-BD944BCA8154}"/>
          </ac:grpSpMkLst>
        </pc:grpChg>
        <pc:picChg chg="add mod">
          <ac:chgData name="Israel Steven Orozco Rodríguez" userId="56b4dbbb-4c1c-493a-b1db-91da8dcfad02" providerId="ADAL" clId="{E7A9D4DC-ADB3-481F-A9A7-9A38E835143E}" dt="2022-05-16T21:06:29.115" v="696" actId="26606"/>
          <ac:picMkLst>
            <pc:docMk/>
            <pc:sldMk cId="3169807877" sldId="306"/>
            <ac:picMk id="7" creationId="{F57CCED6-1160-A342-0667-41EC7F8EC118}"/>
          </ac:picMkLst>
        </pc:picChg>
        <pc:picChg chg="del">
          <ac:chgData name="Israel Steven Orozco Rodríguez" userId="56b4dbbb-4c1c-493a-b1db-91da8dcfad02" providerId="ADAL" clId="{E7A9D4DC-ADB3-481F-A9A7-9A38E835143E}" dt="2022-05-16T20:55:35.201" v="368" actId="478"/>
          <ac:picMkLst>
            <pc:docMk/>
            <pc:sldMk cId="3169807877" sldId="306"/>
            <ac:picMk id="8" creationId="{E94106FE-F6DA-31A5-5DF1-1CBCC181C853}"/>
          </ac:picMkLst>
        </pc:picChg>
      </pc:sldChg>
      <pc:sldChg chg="addSp delSp modSp add mod setBg delDesignElem">
        <pc:chgData name="Israel Steven Orozco Rodríguez" userId="56b4dbbb-4c1c-493a-b1db-91da8dcfad02" providerId="ADAL" clId="{E7A9D4DC-ADB3-481F-A9A7-9A38E835143E}" dt="2022-05-17T14:29:50.766" v="2623" actId="14100"/>
        <pc:sldMkLst>
          <pc:docMk/>
          <pc:sldMk cId="2363078062" sldId="307"/>
        </pc:sldMkLst>
        <pc:spChg chg="mod">
          <ac:chgData name="Israel Steven Orozco Rodríguez" userId="56b4dbbb-4c1c-493a-b1db-91da8dcfad02" providerId="ADAL" clId="{E7A9D4DC-ADB3-481F-A9A7-9A38E835143E}" dt="2022-05-17T13:54:05.846" v="725" actId="26606"/>
          <ac:spMkLst>
            <pc:docMk/>
            <pc:sldMk cId="2363078062" sldId="307"/>
            <ac:spMk id="2" creationId="{58309104-B901-E552-121E-D31FA89FB092}"/>
          </ac:spMkLst>
        </pc:spChg>
        <pc:spChg chg="mod">
          <ac:chgData name="Israel Steven Orozco Rodríguez" userId="56b4dbbb-4c1c-493a-b1db-91da8dcfad02" providerId="ADAL" clId="{E7A9D4DC-ADB3-481F-A9A7-9A38E835143E}" dt="2022-05-17T14:29:50.766" v="2623" actId="14100"/>
          <ac:spMkLst>
            <pc:docMk/>
            <pc:sldMk cId="2363078062" sldId="307"/>
            <ac:spMk id="3" creationId="{48257C3C-F486-766F-BCF3-B6CAC80F1323}"/>
          </ac:spMkLst>
        </pc:spChg>
        <pc:spChg chg="add">
          <ac:chgData name="Israel Steven Orozco Rodríguez" userId="56b4dbbb-4c1c-493a-b1db-91da8dcfad02" providerId="ADAL" clId="{E7A9D4DC-ADB3-481F-A9A7-9A38E835143E}" dt="2022-05-17T13:54:05.846" v="725" actId="26606"/>
          <ac:spMkLst>
            <pc:docMk/>
            <pc:sldMk cId="2363078062" sldId="307"/>
            <ac:spMk id="7" creationId="{058A14AF-9FB5-4CC7-BA35-E8E85D3EDF0E}"/>
          </ac:spMkLst>
        </pc:spChg>
        <pc:spChg chg="add">
          <ac:chgData name="Israel Steven Orozco Rodríguez" userId="56b4dbbb-4c1c-493a-b1db-91da8dcfad02" providerId="ADAL" clId="{E7A9D4DC-ADB3-481F-A9A7-9A38E835143E}" dt="2022-05-17T13:54:05.846" v="725" actId="26606"/>
          <ac:spMkLst>
            <pc:docMk/>
            <pc:sldMk cId="2363078062" sldId="307"/>
            <ac:spMk id="8" creationId="{3A9A4357-BD1D-4622-A4FE-766E6AB8DE84}"/>
          </ac:spMkLst>
        </pc:spChg>
        <pc:spChg chg="add">
          <ac:chgData name="Israel Steven Orozco Rodríguez" userId="56b4dbbb-4c1c-493a-b1db-91da8dcfad02" providerId="ADAL" clId="{E7A9D4DC-ADB3-481F-A9A7-9A38E835143E}" dt="2022-05-17T13:54:05.846" v="725" actId="26606"/>
          <ac:spMkLst>
            <pc:docMk/>
            <pc:sldMk cId="2363078062" sldId="307"/>
            <ac:spMk id="9" creationId="{E659831F-0D9A-4C63-9EBB-8435B85A440F}"/>
          </ac:spMkLst>
        </pc:spChg>
        <pc:spChg chg="del">
          <ac:chgData name="Israel Steven Orozco Rodríguez" userId="56b4dbbb-4c1c-493a-b1db-91da8dcfad02" providerId="ADAL" clId="{E7A9D4DC-ADB3-481F-A9A7-9A38E835143E}" dt="2022-05-17T13:53:50.199" v="723"/>
          <ac:spMkLst>
            <pc:docMk/>
            <pc:sldMk cId="2363078062" sldId="307"/>
            <ac:spMk id="10" creationId="{C232B152-3720-4D3B-97ED-45CE5483F16F}"/>
          </ac:spMkLst>
        </pc:spChg>
        <pc:spChg chg="del">
          <ac:chgData name="Israel Steven Orozco Rodríguez" userId="56b4dbbb-4c1c-493a-b1db-91da8dcfad02" providerId="ADAL" clId="{E7A9D4DC-ADB3-481F-A9A7-9A38E835143E}" dt="2022-05-17T13:53:50.199" v="723"/>
          <ac:spMkLst>
            <pc:docMk/>
            <pc:sldMk cId="2363078062" sldId="307"/>
            <ac:spMk id="12" creationId="{11BAB570-FF10-4E96-8A3F-FA9804702B89}"/>
          </ac:spMkLst>
        </pc:spChg>
        <pc:spChg chg="del">
          <ac:chgData name="Israel Steven Orozco Rodríguez" userId="56b4dbbb-4c1c-493a-b1db-91da8dcfad02" providerId="ADAL" clId="{E7A9D4DC-ADB3-481F-A9A7-9A38E835143E}" dt="2022-05-17T13:53:50.199" v="723"/>
          <ac:spMkLst>
            <pc:docMk/>
            <pc:sldMk cId="2363078062" sldId="307"/>
            <ac:spMk id="14" creationId="{4B9FAFB2-BEB5-4848-8018-BCAD99E2E1AA}"/>
          </ac:spMkLst>
        </pc:spChg>
        <pc:spChg chg="add">
          <ac:chgData name="Israel Steven Orozco Rodríguez" userId="56b4dbbb-4c1c-493a-b1db-91da8dcfad02" providerId="ADAL" clId="{E7A9D4DC-ADB3-481F-A9A7-9A38E835143E}" dt="2022-05-17T13:54:05.846" v="725" actId="26606"/>
          <ac:spMkLst>
            <pc:docMk/>
            <pc:sldMk cId="2363078062" sldId="307"/>
            <ac:spMk id="16" creationId="{E6995CE5-F890-4ABA-82A2-26507CE8D2A3}"/>
          </ac:spMkLst>
        </pc:spChg>
        <pc:picChg chg="mod">
          <ac:chgData name="Israel Steven Orozco Rodríguez" userId="56b4dbbb-4c1c-493a-b1db-91da8dcfad02" providerId="ADAL" clId="{E7A9D4DC-ADB3-481F-A9A7-9A38E835143E}" dt="2022-05-17T13:54:12.490" v="726" actId="27614"/>
          <ac:picMkLst>
            <pc:docMk/>
            <pc:sldMk cId="2363078062" sldId="307"/>
            <ac:picMk id="5" creationId="{37816684-B3D6-E40C-3591-E897E0F9C4DF}"/>
          </ac:picMkLst>
        </pc:picChg>
      </pc:sldChg>
      <pc:sldChg chg="addSp delSp modSp add mod setBg delDesignElem">
        <pc:chgData name="Israel Steven Orozco Rodríguez" userId="56b4dbbb-4c1c-493a-b1db-91da8dcfad02" providerId="ADAL" clId="{E7A9D4DC-ADB3-481F-A9A7-9A38E835143E}" dt="2022-05-17T14:03:15.981" v="759" actId="1076"/>
        <pc:sldMkLst>
          <pc:docMk/>
          <pc:sldMk cId="3925039638" sldId="308"/>
        </pc:sldMkLst>
        <pc:spChg chg="mod ord">
          <ac:chgData name="Israel Steven Orozco Rodríguez" userId="56b4dbbb-4c1c-493a-b1db-91da8dcfad02" providerId="ADAL" clId="{E7A9D4DC-ADB3-481F-A9A7-9A38E835143E}" dt="2022-05-17T14:03:15.981" v="759" actId="1076"/>
          <ac:spMkLst>
            <pc:docMk/>
            <pc:sldMk cId="3925039638" sldId="308"/>
            <ac:spMk id="2" creationId="{50512E47-4BA6-0A7A-98EE-C4A9AC68C1D7}"/>
          </ac:spMkLst>
        </pc:spChg>
        <pc:spChg chg="add del mod ord">
          <ac:chgData name="Israel Steven Orozco Rodríguez" userId="56b4dbbb-4c1c-493a-b1db-91da8dcfad02" providerId="ADAL" clId="{E7A9D4DC-ADB3-481F-A9A7-9A38E835143E}" dt="2022-05-17T14:03:06.412" v="756" actId="21"/>
          <ac:spMkLst>
            <pc:docMk/>
            <pc:sldMk cId="3925039638" sldId="308"/>
            <ac:spMk id="13" creationId="{30B2C493-6DCC-E027-5DDE-39175C522CB6}"/>
          </ac:spMkLst>
        </pc:spChg>
        <pc:spChg chg="del">
          <ac:chgData name="Israel Steven Orozco Rodríguez" userId="56b4dbbb-4c1c-493a-b1db-91da8dcfad02" providerId="ADAL" clId="{E7A9D4DC-ADB3-481F-A9A7-9A38E835143E}" dt="2022-05-17T13:53:50.199" v="723"/>
          <ac:spMkLst>
            <pc:docMk/>
            <pc:sldMk cId="3925039638" sldId="308"/>
            <ac:spMk id="14" creationId="{73DE2CFE-42F2-48F0-8706-5264E012B10C}"/>
          </ac:spMkLst>
        </pc:spChg>
        <pc:spChg chg="add del">
          <ac:chgData name="Israel Steven Orozco Rodríguez" userId="56b4dbbb-4c1c-493a-b1db-91da8dcfad02" providerId="ADAL" clId="{E7A9D4DC-ADB3-481F-A9A7-9A38E835143E}" dt="2022-05-17T14:02:59.548" v="755" actId="26606"/>
          <ac:spMkLst>
            <pc:docMk/>
            <pc:sldMk cId="3925039638" sldId="308"/>
            <ac:spMk id="16" creationId="{799709F6-819A-4A9B-B299-52B516DA202B}"/>
          </ac:spMkLst>
        </pc:spChg>
        <pc:spChg chg="add">
          <ac:chgData name="Israel Steven Orozco Rodríguez" userId="56b4dbbb-4c1c-493a-b1db-91da8dcfad02" providerId="ADAL" clId="{E7A9D4DC-ADB3-481F-A9A7-9A38E835143E}" dt="2022-05-17T14:02:59.548" v="755" actId="26606"/>
          <ac:spMkLst>
            <pc:docMk/>
            <pc:sldMk cId="3925039638" sldId="308"/>
            <ac:spMk id="28" creationId="{25DD7917-DC43-4DB1-8719-34243DFC6FDE}"/>
          </ac:spMkLst>
        </pc:spChg>
        <pc:spChg chg="add">
          <ac:chgData name="Israel Steven Orozco Rodríguez" userId="56b4dbbb-4c1c-493a-b1db-91da8dcfad02" providerId="ADAL" clId="{E7A9D4DC-ADB3-481F-A9A7-9A38E835143E}" dt="2022-05-17T14:02:59.548" v="755" actId="26606"/>
          <ac:spMkLst>
            <pc:docMk/>
            <pc:sldMk cId="3925039638" sldId="308"/>
            <ac:spMk id="30" creationId="{410C1444-5E64-4361-A98D-1098E1813E6A}"/>
          </ac:spMkLst>
        </pc:spChg>
        <pc:spChg chg="add">
          <ac:chgData name="Israel Steven Orozco Rodríguez" userId="56b4dbbb-4c1c-493a-b1db-91da8dcfad02" providerId="ADAL" clId="{E7A9D4DC-ADB3-481F-A9A7-9A38E835143E}" dt="2022-05-17T14:02:59.548" v="755" actId="26606"/>
          <ac:spMkLst>
            <pc:docMk/>
            <pc:sldMk cId="3925039638" sldId="308"/>
            <ac:spMk id="32" creationId="{E075BB12-23BA-44A6-ABE6-664ACD6AC2A5}"/>
          </ac:spMkLst>
        </pc:spChg>
        <pc:spChg chg="add">
          <ac:chgData name="Israel Steven Orozco Rodríguez" userId="56b4dbbb-4c1c-493a-b1db-91da8dcfad02" providerId="ADAL" clId="{E7A9D4DC-ADB3-481F-A9A7-9A38E835143E}" dt="2022-05-17T14:02:59.548" v="755" actId="26606"/>
          <ac:spMkLst>
            <pc:docMk/>
            <pc:sldMk cId="3925039638" sldId="308"/>
            <ac:spMk id="34" creationId="{2BC04747-F6F9-4ED6-BE92-B40598694081}"/>
          </ac:spMkLst>
        </pc:spChg>
        <pc:spChg chg="add">
          <ac:chgData name="Israel Steven Orozco Rodríguez" userId="56b4dbbb-4c1c-493a-b1db-91da8dcfad02" providerId="ADAL" clId="{E7A9D4DC-ADB3-481F-A9A7-9A38E835143E}" dt="2022-05-17T14:02:59.548" v="755" actId="26606"/>
          <ac:spMkLst>
            <pc:docMk/>
            <pc:sldMk cId="3925039638" sldId="308"/>
            <ac:spMk id="36" creationId="{0594E94A-8938-4CC4-AC3C-E016837AE2C6}"/>
          </ac:spMkLst>
        </pc:spChg>
        <pc:grpChg chg="add del">
          <ac:chgData name="Israel Steven Orozco Rodríguez" userId="56b4dbbb-4c1c-493a-b1db-91da8dcfad02" providerId="ADAL" clId="{E7A9D4DC-ADB3-481F-A9A7-9A38E835143E}" dt="2022-05-17T14:02:59.548" v="755" actId="26606"/>
          <ac:grpSpMkLst>
            <pc:docMk/>
            <pc:sldMk cId="3925039638" sldId="308"/>
            <ac:grpSpMk id="18" creationId="{DE956BBB-7B91-4BF1-8CC5-4F1F5C3E0947}"/>
          </ac:grpSpMkLst>
        </pc:grpChg>
        <pc:picChg chg="mod ord">
          <ac:chgData name="Israel Steven Orozco Rodríguez" userId="56b4dbbb-4c1c-493a-b1db-91da8dcfad02" providerId="ADAL" clId="{E7A9D4DC-ADB3-481F-A9A7-9A38E835143E}" dt="2022-05-17T14:02:59.548" v="755" actId="26606"/>
          <ac:picMkLst>
            <pc:docMk/>
            <pc:sldMk cId="3925039638" sldId="308"/>
            <ac:picMk id="5" creationId="{4396F20B-380A-1C3C-7C3E-963AFCBEA3BE}"/>
          </ac:picMkLst>
        </pc:picChg>
        <pc:picChg chg="mod ord">
          <ac:chgData name="Israel Steven Orozco Rodríguez" userId="56b4dbbb-4c1c-493a-b1db-91da8dcfad02" providerId="ADAL" clId="{E7A9D4DC-ADB3-481F-A9A7-9A38E835143E}" dt="2022-05-17T14:02:59.548" v="755" actId="26606"/>
          <ac:picMkLst>
            <pc:docMk/>
            <pc:sldMk cId="3925039638" sldId="308"/>
            <ac:picMk id="7" creationId="{9BCEC8F1-4C2A-D292-DF6A-2C72AC45B610}"/>
          </ac:picMkLst>
        </pc:picChg>
        <pc:picChg chg="mod ord">
          <ac:chgData name="Israel Steven Orozco Rodríguez" userId="56b4dbbb-4c1c-493a-b1db-91da8dcfad02" providerId="ADAL" clId="{E7A9D4DC-ADB3-481F-A9A7-9A38E835143E}" dt="2022-05-17T14:02:59.548" v="755" actId="26606"/>
          <ac:picMkLst>
            <pc:docMk/>
            <pc:sldMk cId="3925039638" sldId="308"/>
            <ac:picMk id="9" creationId="{3C1FCA17-25F9-981A-550F-368E5D6A40EE}"/>
          </ac:picMkLst>
        </pc:picChg>
      </pc:sldChg>
      <pc:sldChg chg="addSp delSp modSp add mod setBg delDesignElem">
        <pc:chgData name="Israel Steven Orozco Rodríguez" userId="56b4dbbb-4c1c-493a-b1db-91da8dcfad02" providerId="ADAL" clId="{E7A9D4DC-ADB3-481F-A9A7-9A38E835143E}" dt="2022-05-17T13:54:48.539" v="729" actId="26606"/>
        <pc:sldMkLst>
          <pc:docMk/>
          <pc:sldMk cId="399140857" sldId="309"/>
        </pc:sldMkLst>
        <pc:spChg chg="mod">
          <ac:chgData name="Israel Steven Orozco Rodríguez" userId="56b4dbbb-4c1c-493a-b1db-91da8dcfad02" providerId="ADAL" clId="{E7A9D4DC-ADB3-481F-A9A7-9A38E835143E}" dt="2022-05-17T13:54:48.539" v="729" actId="26606"/>
          <ac:spMkLst>
            <pc:docMk/>
            <pc:sldMk cId="399140857" sldId="309"/>
            <ac:spMk id="2" creationId="{F046D696-5D01-9010-B46F-42FC7FC27656}"/>
          </ac:spMkLst>
        </pc:spChg>
        <pc:spChg chg="add">
          <ac:chgData name="Israel Steven Orozco Rodríguez" userId="56b4dbbb-4c1c-493a-b1db-91da8dcfad02" providerId="ADAL" clId="{E7A9D4DC-ADB3-481F-A9A7-9A38E835143E}" dt="2022-05-17T13:54:48.539" v="729" actId="26606"/>
          <ac:spMkLst>
            <pc:docMk/>
            <pc:sldMk cId="399140857" sldId="309"/>
            <ac:spMk id="16" creationId="{D12DDE76-C203-4047-9998-63900085B5E8}"/>
          </ac:spMkLst>
        </pc:spChg>
        <pc:spChg chg="del">
          <ac:chgData name="Israel Steven Orozco Rodríguez" userId="56b4dbbb-4c1c-493a-b1db-91da8dcfad02" providerId="ADAL" clId="{E7A9D4DC-ADB3-481F-A9A7-9A38E835143E}" dt="2022-05-17T13:53:50.199" v="723"/>
          <ac:spMkLst>
            <pc:docMk/>
            <pc:sldMk cId="399140857" sldId="309"/>
            <ac:spMk id="27" creationId="{D12DDE76-C203-4047-9998-63900085B5E8}"/>
          </ac:spMkLst>
        </pc:spChg>
        <pc:picChg chg="mod ord">
          <ac:chgData name="Israel Steven Orozco Rodríguez" userId="56b4dbbb-4c1c-493a-b1db-91da8dcfad02" providerId="ADAL" clId="{E7A9D4DC-ADB3-481F-A9A7-9A38E835143E}" dt="2022-05-17T13:54:48.539" v="729" actId="26606"/>
          <ac:picMkLst>
            <pc:docMk/>
            <pc:sldMk cId="399140857" sldId="309"/>
            <ac:picMk id="5" creationId="{2F0B7007-2321-706E-C50E-7AD3AD0FB9D2}"/>
          </ac:picMkLst>
        </pc:picChg>
        <pc:picChg chg="mod">
          <ac:chgData name="Israel Steven Orozco Rodríguez" userId="56b4dbbb-4c1c-493a-b1db-91da8dcfad02" providerId="ADAL" clId="{E7A9D4DC-ADB3-481F-A9A7-9A38E835143E}" dt="2022-05-17T13:54:48.539" v="729" actId="26606"/>
          <ac:picMkLst>
            <pc:docMk/>
            <pc:sldMk cId="399140857" sldId="309"/>
            <ac:picMk id="7" creationId="{7C20DA5A-1570-B9A9-957B-25AD6B155079}"/>
          </ac:picMkLst>
        </pc:picChg>
        <pc:picChg chg="mod">
          <ac:chgData name="Israel Steven Orozco Rodríguez" userId="56b4dbbb-4c1c-493a-b1db-91da8dcfad02" providerId="ADAL" clId="{E7A9D4DC-ADB3-481F-A9A7-9A38E835143E}" dt="2022-05-17T13:54:48.539" v="729" actId="26606"/>
          <ac:picMkLst>
            <pc:docMk/>
            <pc:sldMk cId="399140857" sldId="309"/>
            <ac:picMk id="9" creationId="{2DB007B4-393A-9C29-27B2-B1915F7DE9A7}"/>
          </ac:picMkLst>
        </pc:picChg>
        <pc:picChg chg="mod ord">
          <ac:chgData name="Israel Steven Orozco Rodríguez" userId="56b4dbbb-4c1c-493a-b1db-91da8dcfad02" providerId="ADAL" clId="{E7A9D4DC-ADB3-481F-A9A7-9A38E835143E}" dt="2022-05-17T13:54:48.539" v="729" actId="26606"/>
          <ac:picMkLst>
            <pc:docMk/>
            <pc:sldMk cId="399140857" sldId="309"/>
            <ac:picMk id="11" creationId="{4A08A746-1537-FBB1-B0CF-4BCBEC94A3FC}"/>
          </ac:picMkLst>
        </pc:picChg>
      </pc:sldChg>
      <pc:sldChg chg="addSp delSp modSp add mod setBg delDesignElem">
        <pc:chgData name="Israel Steven Orozco Rodríguez" userId="56b4dbbb-4c1c-493a-b1db-91da8dcfad02" providerId="ADAL" clId="{E7A9D4DC-ADB3-481F-A9A7-9A38E835143E}" dt="2022-05-17T13:54:56.011" v="730" actId="26606"/>
        <pc:sldMkLst>
          <pc:docMk/>
          <pc:sldMk cId="583821998" sldId="310"/>
        </pc:sldMkLst>
        <pc:spChg chg="mod">
          <ac:chgData name="Israel Steven Orozco Rodríguez" userId="56b4dbbb-4c1c-493a-b1db-91da8dcfad02" providerId="ADAL" clId="{E7A9D4DC-ADB3-481F-A9A7-9A38E835143E}" dt="2022-05-17T13:54:56.011" v="730" actId="26606"/>
          <ac:spMkLst>
            <pc:docMk/>
            <pc:sldMk cId="583821998" sldId="310"/>
            <ac:spMk id="2" creationId="{B4A1C433-5CD2-F9F3-B33B-420563040F3A}"/>
          </ac:spMkLst>
        </pc:spChg>
        <pc:spChg chg="add">
          <ac:chgData name="Israel Steven Orozco Rodríguez" userId="56b4dbbb-4c1c-493a-b1db-91da8dcfad02" providerId="ADAL" clId="{E7A9D4DC-ADB3-481F-A9A7-9A38E835143E}" dt="2022-05-17T13:54:56.011" v="730" actId="26606"/>
          <ac:spMkLst>
            <pc:docMk/>
            <pc:sldMk cId="583821998" sldId="310"/>
            <ac:spMk id="13" creationId="{D12DDE76-C203-4047-9998-63900085B5E8}"/>
          </ac:spMkLst>
        </pc:spChg>
        <pc:spChg chg="del">
          <ac:chgData name="Israel Steven Orozco Rodríguez" userId="56b4dbbb-4c1c-493a-b1db-91da8dcfad02" providerId="ADAL" clId="{E7A9D4DC-ADB3-481F-A9A7-9A38E835143E}" dt="2022-05-17T13:53:50.199" v="723"/>
          <ac:spMkLst>
            <pc:docMk/>
            <pc:sldMk cId="583821998" sldId="310"/>
            <ac:spMk id="16" creationId="{90BB9581-2E1D-405D-AC21-AD669748D56E}"/>
          </ac:spMkLst>
        </pc:spChg>
        <pc:picChg chg="mod">
          <ac:chgData name="Israel Steven Orozco Rodríguez" userId="56b4dbbb-4c1c-493a-b1db-91da8dcfad02" providerId="ADAL" clId="{E7A9D4DC-ADB3-481F-A9A7-9A38E835143E}" dt="2022-05-17T13:54:56.011" v="730" actId="26606"/>
          <ac:picMkLst>
            <pc:docMk/>
            <pc:sldMk cId="583821998" sldId="310"/>
            <ac:picMk id="5" creationId="{B8759D48-3ADD-1D80-282D-42DDB2306832}"/>
          </ac:picMkLst>
        </pc:picChg>
        <pc:picChg chg="mod ord">
          <ac:chgData name="Israel Steven Orozco Rodríguez" userId="56b4dbbb-4c1c-493a-b1db-91da8dcfad02" providerId="ADAL" clId="{E7A9D4DC-ADB3-481F-A9A7-9A38E835143E}" dt="2022-05-17T13:54:56.011" v="730" actId="26606"/>
          <ac:picMkLst>
            <pc:docMk/>
            <pc:sldMk cId="583821998" sldId="310"/>
            <ac:picMk id="7" creationId="{81AF302E-7980-EF69-3807-D84D7D99E2DE}"/>
          </ac:picMkLst>
        </pc:picChg>
        <pc:picChg chg="mod">
          <ac:chgData name="Israel Steven Orozco Rodríguez" userId="56b4dbbb-4c1c-493a-b1db-91da8dcfad02" providerId="ADAL" clId="{E7A9D4DC-ADB3-481F-A9A7-9A38E835143E}" dt="2022-05-17T13:54:56.011" v="730" actId="26606"/>
          <ac:picMkLst>
            <pc:docMk/>
            <pc:sldMk cId="583821998" sldId="310"/>
            <ac:picMk id="9" creationId="{88E7CC2F-DC03-0515-C6F3-869CD505A7A5}"/>
          </ac:picMkLst>
        </pc:picChg>
        <pc:picChg chg="mod">
          <ac:chgData name="Israel Steven Orozco Rodríguez" userId="56b4dbbb-4c1c-493a-b1db-91da8dcfad02" providerId="ADAL" clId="{E7A9D4DC-ADB3-481F-A9A7-9A38E835143E}" dt="2022-05-17T13:54:56.011" v="730" actId="26606"/>
          <ac:picMkLst>
            <pc:docMk/>
            <pc:sldMk cId="583821998" sldId="310"/>
            <ac:picMk id="11" creationId="{806CB5B4-2BEB-9027-22E5-0B95D541EADC}"/>
          </ac:picMkLst>
        </pc:picChg>
      </pc:sldChg>
      <pc:sldChg chg="addSp delSp modSp add mod setBg delDesignElem">
        <pc:chgData name="Israel Steven Orozco Rodríguez" userId="56b4dbbb-4c1c-493a-b1db-91da8dcfad02" providerId="ADAL" clId="{E7A9D4DC-ADB3-481F-A9A7-9A38E835143E}" dt="2022-05-17T13:55:17.379" v="737" actId="26606"/>
        <pc:sldMkLst>
          <pc:docMk/>
          <pc:sldMk cId="3400857593" sldId="311"/>
        </pc:sldMkLst>
        <pc:spChg chg="mod">
          <ac:chgData name="Israel Steven Orozco Rodríguez" userId="56b4dbbb-4c1c-493a-b1db-91da8dcfad02" providerId="ADAL" clId="{E7A9D4DC-ADB3-481F-A9A7-9A38E835143E}" dt="2022-05-17T13:55:17.379" v="737" actId="26606"/>
          <ac:spMkLst>
            <pc:docMk/>
            <pc:sldMk cId="3400857593" sldId="311"/>
            <ac:spMk id="2" creationId="{0BBA7B34-9FE7-ED65-ACD8-7A25B09AB160}"/>
          </ac:spMkLst>
        </pc:spChg>
        <pc:spChg chg="add del">
          <ac:chgData name="Israel Steven Orozco Rodríguez" userId="56b4dbbb-4c1c-493a-b1db-91da8dcfad02" providerId="ADAL" clId="{E7A9D4DC-ADB3-481F-A9A7-9A38E835143E}" dt="2022-05-17T13:55:14.203" v="732" actId="26606"/>
          <ac:spMkLst>
            <pc:docMk/>
            <pc:sldMk cId="3400857593" sldId="311"/>
            <ac:spMk id="11" creationId="{28861D55-9A89-4552-8E10-2201E1991DB4}"/>
          </ac:spMkLst>
        </pc:spChg>
        <pc:spChg chg="add del">
          <ac:chgData name="Israel Steven Orozco Rodríguez" userId="56b4dbbb-4c1c-493a-b1db-91da8dcfad02" providerId="ADAL" clId="{E7A9D4DC-ADB3-481F-A9A7-9A38E835143E}" dt="2022-05-17T13:55:15.305" v="734" actId="26606"/>
          <ac:spMkLst>
            <pc:docMk/>
            <pc:sldMk cId="3400857593" sldId="311"/>
            <ac:spMk id="13" creationId="{99BCCE7E-516F-B492-DC14-0801B8C847C9}"/>
          </ac:spMkLst>
        </pc:spChg>
        <pc:spChg chg="add del">
          <ac:chgData name="Israel Steven Orozco Rodríguez" userId="56b4dbbb-4c1c-493a-b1db-91da8dcfad02" providerId="ADAL" clId="{E7A9D4DC-ADB3-481F-A9A7-9A38E835143E}" dt="2022-05-17T13:55:14.203" v="732" actId="26606"/>
          <ac:spMkLst>
            <pc:docMk/>
            <pc:sldMk cId="3400857593" sldId="311"/>
            <ac:spMk id="14" creationId="{0E473CB4-F22A-4FFA-AD74-848AFF2C899F}"/>
          </ac:spMkLst>
        </pc:spChg>
        <pc:spChg chg="add del">
          <ac:chgData name="Israel Steven Orozco Rodríguez" userId="56b4dbbb-4c1c-493a-b1db-91da8dcfad02" providerId="ADAL" clId="{E7A9D4DC-ADB3-481F-A9A7-9A38E835143E}" dt="2022-05-17T13:55:14.203" v="732" actId="26606"/>
          <ac:spMkLst>
            <pc:docMk/>
            <pc:sldMk cId="3400857593" sldId="311"/>
            <ac:spMk id="16" creationId="{FFFD28B7-CC22-4615-B487-71F011040163}"/>
          </ac:spMkLst>
        </pc:spChg>
        <pc:spChg chg="add del">
          <ac:chgData name="Israel Steven Orozco Rodríguez" userId="56b4dbbb-4c1c-493a-b1db-91da8dcfad02" providerId="ADAL" clId="{E7A9D4DC-ADB3-481F-A9A7-9A38E835143E}" dt="2022-05-17T13:55:14.203" v="732" actId="26606"/>
          <ac:spMkLst>
            <pc:docMk/>
            <pc:sldMk cId="3400857593" sldId="311"/>
            <ac:spMk id="18" creationId="{712E4DE6-A2E5-4786-B1B9-795E13D1294D}"/>
          </ac:spMkLst>
        </pc:spChg>
        <pc:spChg chg="add del">
          <ac:chgData name="Israel Steven Orozco Rodríguez" userId="56b4dbbb-4c1c-493a-b1db-91da8dcfad02" providerId="ADAL" clId="{E7A9D4DC-ADB3-481F-A9A7-9A38E835143E}" dt="2022-05-17T13:55:14.203" v="732" actId="26606"/>
          <ac:spMkLst>
            <pc:docMk/>
            <pc:sldMk cId="3400857593" sldId="311"/>
            <ac:spMk id="20" creationId="{176DEB1C-09CA-478A-AEEF-963E89897314}"/>
          </ac:spMkLst>
        </pc:spChg>
        <pc:spChg chg="del">
          <ac:chgData name="Israel Steven Orozco Rodríguez" userId="56b4dbbb-4c1c-493a-b1db-91da8dcfad02" providerId="ADAL" clId="{E7A9D4DC-ADB3-481F-A9A7-9A38E835143E}" dt="2022-05-17T13:53:50.199" v="723"/>
          <ac:spMkLst>
            <pc:docMk/>
            <pc:sldMk cId="3400857593" sldId="311"/>
            <ac:spMk id="22" creationId="{7C98A213-5994-475E-B327-DC6EC27FBA8B}"/>
          </ac:spMkLst>
        </pc:spChg>
        <pc:spChg chg="del">
          <ac:chgData name="Israel Steven Orozco Rodríguez" userId="56b4dbbb-4c1c-493a-b1db-91da8dcfad02" providerId="ADAL" clId="{E7A9D4DC-ADB3-481F-A9A7-9A38E835143E}" dt="2022-05-17T13:53:50.199" v="723"/>
          <ac:spMkLst>
            <pc:docMk/>
            <pc:sldMk cId="3400857593" sldId="311"/>
            <ac:spMk id="23" creationId="{4B030A0D-0DAD-4A99-89BB-419527D6A64B}"/>
          </ac:spMkLst>
        </pc:spChg>
        <pc:spChg chg="add del">
          <ac:chgData name="Israel Steven Orozco Rodríguez" userId="56b4dbbb-4c1c-493a-b1db-91da8dcfad02" providerId="ADAL" clId="{E7A9D4DC-ADB3-481F-A9A7-9A38E835143E}" dt="2022-05-17T13:55:15.305" v="734" actId="26606"/>
          <ac:spMkLst>
            <pc:docMk/>
            <pc:sldMk cId="3400857593" sldId="311"/>
            <ac:spMk id="24" creationId="{A016CB47-C4D4-4332-9ED0-DBB916252F76}"/>
          </ac:spMkLst>
        </pc:spChg>
        <pc:spChg chg="add del">
          <ac:chgData name="Israel Steven Orozco Rodríguez" userId="56b4dbbb-4c1c-493a-b1db-91da8dcfad02" providerId="ADAL" clId="{E7A9D4DC-ADB3-481F-A9A7-9A38E835143E}" dt="2022-05-17T13:55:15.305" v="734" actId="26606"/>
          <ac:spMkLst>
            <pc:docMk/>
            <pc:sldMk cId="3400857593" sldId="311"/>
            <ac:spMk id="25" creationId="{95C8260E-968F-44E8-A823-ABB431311926}"/>
          </ac:spMkLst>
        </pc:spChg>
        <pc:spChg chg="add del">
          <ac:chgData name="Israel Steven Orozco Rodríguez" userId="56b4dbbb-4c1c-493a-b1db-91da8dcfad02" providerId="ADAL" clId="{E7A9D4DC-ADB3-481F-A9A7-9A38E835143E}" dt="2022-05-17T13:55:15.305" v="734" actId="26606"/>
          <ac:spMkLst>
            <pc:docMk/>
            <pc:sldMk cId="3400857593" sldId="311"/>
            <ac:spMk id="26" creationId="{2C1BBA94-3F40-40AA-8BB9-E69E25E537C1}"/>
          </ac:spMkLst>
        </pc:spChg>
        <pc:spChg chg="add del">
          <ac:chgData name="Israel Steven Orozco Rodríguez" userId="56b4dbbb-4c1c-493a-b1db-91da8dcfad02" providerId="ADAL" clId="{E7A9D4DC-ADB3-481F-A9A7-9A38E835143E}" dt="2022-05-17T13:55:15.305" v="734" actId="26606"/>
          <ac:spMkLst>
            <pc:docMk/>
            <pc:sldMk cId="3400857593" sldId="311"/>
            <ac:spMk id="27" creationId="{FE43805F-24A6-46A4-B19B-54F28347355C}"/>
          </ac:spMkLst>
        </pc:spChg>
        <pc:spChg chg="add del">
          <ac:chgData name="Israel Steven Orozco Rodríguez" userId="56b4dbbb-4c1c-493a-b1db-91da8dcfad02" providerId="ADAL" clId="{E7A9D4DC-ADB3-481F-A9A7-9A38E835143E}" dt="2022-05-17T13:55:17.379" v="736" actId="26606"/>
          <ac:spMkLst>
            <pc:docMk/>
            <pc:sldMk cId="3400857593" sldId="311"/>
            <ac:spMk id="29" creationId="{F1BBBE79-C427-480A-88F3-4BBC7C8C3241}"/>
          </ac:spMkLst>
        </pc:spChg>
        <pc:spChg chg="add del">
          <ac:chgData name="Israel Steven Orozco Rodríguez" userId="56b4dbbb-4c1c-493a-b1db-91da8dcfad02" providerId="ADAL" clId="{E7A9D4DC-ADB3-481F-A9A7-9A38E835143E}" dt="2022-05-17T13:55:17.379" v="736" actId="26606"/>
          <ac:spMkLst>
            <pc:docMk/>
            <pc:sldMk cId="3400857593" sldId="311"/>
            <ac:spMk id="30" creationId="{95C8260E-968F-44E8-A823-ABB431311926}"/>
          </ac:spMkLst>
        </pc:spChg>
        <pc:spChg chg="add del">
          <ac:chgData name="Israel Steven Orozco Rodríguez" userId="56b4dbbb-4c1c-493a-b1db-91da8dcfad02" providerId="ADAL" clId="{E7A9D4DC-ADB3-481F-A9A7-9A38E835143E}" dt="2022-05-17T13:55:17.379" v="736" actId="26606"/>
          <ac:spMkLst>
            <pc:docMk/>
            <pc:sldMk cId="3400857593" sldId="311"/>
            <ac:spMk id="31" creationId="{2C1BBA94-3F40-40AA-8BB9-E69E25E537C1}"/>
          </ac:spMkLst>
        </pc:spChg>
        <pc:spChg chg="add del">
          <ac:chgData name="Israel Steven Orozco Rodríguez" userId="56b4dbbb-4c1c-493a-b1db-91da8dcfad02" providerId="ADAL" clId="{E7A9D4DC-ADB3-481F-A9A7-9A38E835143E}" dt="2022-05-17T13:55:17.379" v="736" actId="26606"/>
          <ac:spMkLst>
            <pc:docMk/>
            <pc:sldMk cId="3400857593" sldId="311"/>
            <ac:spMk id="32" creationId="{FE43805F-24A6-46A4-B19B-54F28347355C}"/>
          </ac:spMkLst>
        </pc:spChg>
        <pc:spChg chg="add del">
          <ac:chgData name="Israel Steven Orozco Rodríguez" userId="56b4dbbb-4c1c-493a-b1db-91da8dcfad02" providerId="ADAL" clId="{E7A9D4DC-ADB3-481F-A9A7-9A38E835143E}" dt="2022-05-17T13:55:17.379" v="736" actId="26606"/>
          <ac:spMkLst>
            <pc:docMk/>
            <pc:sldMk cId="3400857593" sldId="311"/>
            <ac:spMk id="33" creationId="{7EFB688A-E7C5-B261-397C-233036B4DD77}"/>
          </ac:spMkLst>
        </pc:spChg>
        <pc:spChg chg="add">
          <ac:chgData name="Israel Steven Orozco Rodríguez" userId="56b4dbbb-4c1c-493a-b1db-91da8dcfad02" providerId="ADAL" clId="{E7A9D4DC-ADB3-481F-A9A7-9A38E835143E}" dt="2022-05-17T13:55:17.379" v="737" actId="26606"/>
          <ac:spMkLst>
            <pc:docMk/>
            <pc:sldMk cId="3400857593" sldId="311"/>
            <ac:spMk id="35" creationId="{FF638861-22F4-42BD-AB54-580F4FFF9F5F}"/>
          </ac:spMkLst>
        </pc:spChg>
        <pc:spChg chg="add">
          <ac:chgData name="Israel Steven Orozco Rodríguez" userId="56b4dbbb-4c1c-493a-b1db-91da8dcfad02" providerId="ADAL" clId="{E7A9D4DC-ADB3-481F-A9A7-9A38E835143E}" dt="2022-05-17T13:55:17.379" v="737" actId="26606"/>
          <ac:spMkLst>
            <pc:docMk/>
            <pc:sldMk cId="3400857593" sldId="311"/>
            <ac:spMk id="36" creationId="{6CACE173-0A3A-4306-B76C-60A0714C31C3}"/>
          </ac:spMkLst>
        </pc:spChg>
        <pc:spChg chg="add">
          <ac:chgData name="Israel Steven Orozco Rodríguez" userId="56b4dbbb-4c1c-493a-b1db-91da8dcfad02" providerId="ADAL" clId="{E7A9D4DC-ADB3-481F-A9A7-9A38E835143E}" dt="2022-05-17T13:55:17.379" v="737" actId="26606"/>
          <ac:spMkLst>
            <pc:docMk/>
            <pc:sldMk cId="3400857593" sldId="311"/>
            <ac:spMk id="37" creationId="{BE5996B0-F3AC-4A78-A5EF-139FD34959EF}"/>
          </ac:spMkLst>
        </pc:spChg>
        <pc:spChg chg="add">
          <ac:chgData name="Israel Steven Orozco Rodríguez" userId="56b4dbbb-4c1c-493a-b1db-91da8dcfad02" providerId="ADAL" clId="{E7A9D4DC-ADB3-481F-A9A7-9A38E835143E}" dt="2022-05-17T13:55:17.379" v="737" actId="26606"/>
          <ac:spMkLst>
            <pc:docMk/>
            <pc:sldMk cId="3400857593" sldId="311"/>
            <ac:spMk id="38" creationId="{347C85EF-9B88-46AF-B40D-70F2DDDE18BE}"/>
          </ac:spMkLst>
        </pc:spChg>
        <pc:picChg chg="mod ord">
          <ac:chgData name="Israel Steven Orozco Rodríguez" userId="56b4dbbb-4c1c-493a-b1db-91da8dcfad02" providerId="ADAL" clId="{E7A9D4DC-ADB3-481F-A9A7-9A38E835143E}" dt="2022-05-17T13:55:17.379" v="737" actId="26606"/>
          <ac:picMkLst>
            <pc:docMk/>
            <pc:sldMk cId="3400857593" sldId="311"/>
            <ac:picMk id="5" creationId="{ADE9DAB6-BC83-83AA-7C6D-329A163EAA92}"/>
          </ac:picMkLst>
        </pc:picChg>
        <pc:picChg chg="mod ord">
          <ac:chgData name="Israel Steven Orozco Rodríguez" userId="56b4dbbb-4c1c-493a-b1db-91da8dcfad02" providerId="ADAL" clId="{E7A9D4DC-ADB3-481F-A9A7-9A38E835143E}" dt="2022-05-17T13:55:17.379" v="737" actId="26606"/>
          <ac:picMkLst>
            <pc:docMk/>
            <pc:sldMk cId="3400857593" sldId="311"/>
            <ac:picMk id="7" creationId="{68360639-C4DC-783A-354F-E3BE8D3A930C}"/>
          </ac:picMkLst>
        </pc:picChg>
        <pc:picChg chg="mod">
          <ac:chgData name="Israel Steven Orozco Rodríguez" userId="56b4dbbb-4c1c-493a-b1db-91da8dcfad02" providerId="ADAL" clId="{E7A9D4DC-ADB3-481F-A9A7-9A38E835143E}" dt="2022-05-17T13:55:17.379" v="737" actId="26606"/>
          <ac:picMkLst>
            <pc:docMk/>
            <pc:sldMk cId="3400857593" sldId="311"/>
            <ac:picMk id="9" creationId="{397DBE74-9C4B-B181-A290-9AF354CCA82A}"/>
          </ac:picMkLst>
        </pc:picChg>
      </pc:sldChg>
      <pc:sldChg chg="addSp delSp modSp add mod setBg delDesignElem">
        <pc:chgData name="Israel Steven Orozco Rodríguez" userId="56b4dbbb-4c1c-493a-b1db-91da8dcfad02" providerId="ADAL" clId="{E7A9D4DC-ADB3-481F-A9A7-9A38E835143E}" dt="2022-05-17T13:55:24.695" v="738" actId="26606"/>
        <pc:sldMkLst>
          <pc:docMk/>
          <pc:sldMk cId="1064928604" sldId="312"/>
        </pc:sldMkLst>
        <pc:spChg chg="mod">
          <ac:chgData name="Israel Steven Orozco Rodríguez" userId="56b4dbbb-4c1c-493a-b1db-91da8dcfad02" providerId="ADAL" clId="{E7A9D4DC-ADB3-481F-A9A7-9A38E835143E}" dt="2022-05-17T13:55:24.695" v="738" actId="26606"/>
          <ac:spMkLst>
            <pc:docMk/>
            <pc:sldMk cId="1064928604" sldId="312"/>
            <ac:spMk id="2" creationId="{50BADC64-A0E3-7FCF-0714-A92D793E6692}"/>
          </ac:spMkLst>
        </pc:spChg>
        <pc:spChg chg="add">
          <ac:chgData name="Israel Steven Orozco Rodríguez" userId="56b4dbbb-4c1c-493a-b1db-91da8dcfad02" providerId="ADAL" clId="{E7A9D4DC-ADB3-481F-A9A7-9A38E835143E}" dt="2022-05-17T13:55:24.695" v="738" actId="26606"/>
          <ac:spMkLst>
            <pc:docMk/>
            <pc:sldMk cId="1064928604" sldId="312"/>
            <ac:spMk id="14" creationId="{FF638861-22F4-42BD-AB54-580F4FFF9F5F}"/>
          </ac:spMkLst>
        </pc:spChg>
        <pc:spChg chg="add">
          <ac:chgData name="Israel Steven Orozco Rodríguez" userId="56b4dbbb-4c1c-493a-b1db-91da8dcfad02" providerId="ADAL" clId="{E7A9D4DC-ADB3-481F-A9A7-9A38E835143E}" dt="2022-05-17T13:55:24.695" v="738" actId="26606"/>
          <ac:spMkLst>
            <pc:docMk/>
            <pc:sldMk cId="1064928604" sldId="312"/>
            <ac:spMk id="16" creationId="{6CACE173-0A3A-4306-B76C-60A0714C31C3}"/>
          </ac:spMkLst>
        </pc:spChg>
        <pc:spChg chg="add">
          <ac:chgData name="Israel Steven Orozco Rodríguez" userId="56b4dbbb-4c1c-493a-b1db-91da8dcfad02" providerId="ADAL" clId="{E7A9D4DC-ADB3-481F-A9A7-9A38E835143E}" dt="2022-05-17T13:55:24.695" v="738" actId="26606"/>
          <ac:spMkLst>
            <pc:docMk/>
            <pc:sldMk cId="1064928604" sldId="312"/>
            <ac:spMk id="18" creationId="{BE5996B0-F3AC-4A78-A5EF-139FD34959EF}"/>
          </ac:spMkLst>
        </pc:spChg>
        <pc:spChg chg="add">
          <ac:chgData name="Israel Steven Orozco Rodríguez" userId="56b4dbbb-4c1c-493a-b1db-91da8dcfad02" providerId="ADAL" clId="{E7A9D4DC-ADB3-481F-A9A7-9A38E835143E}" dt="2022-05-17T13:55:24.695" v="738" actId="26606"/>
          <ac:spMkLst>
            <pc:docMk/>
            <pc:sldMk cId="1064928604" sldId="312"/>
            <ac:spMk id="20" creationId="{347C85EF-9B88-46AF-B40D-70F2DDDE18BE}"/>
          </ac:spMkLst>
        </pc:spChg>
        <pc:spChg chg="del">
          <ac:chgData name="Israel Steven Orozco Rodríguez" userId="56b4dbbb-4c1c-493a-b1db-91da8dcfad02" providerId="ADAL" clId="{E7A9D4DC-ADB3-481F-A9A7-9A38E835143E}" dt="2022-05-17T13:53:50.199" v="723"/>
          <ac:spMkLst>
            <pc:docMk/>
            <pc:sldMk cId="1064928604" sldId="312"/>
            <ac:spMk id="23" creationId="{247AB924-1B87-43FC-B7C7-B112D5C51A0E}"/>
          </ac:spMkLst>
        </pc:spChg>
        <pc:picChg chg="mod">
          <ac:chgData name="Israel Steven Orozco Rodríguez" userId="56b4dbbb-4c1c-493a-b1db-91da8dcfad02" providerId="ADAL" clId="{E7A9D4DC-ADB3-481F-A9A7-9A38E835143E}" dt="2022-05-17T13:55:24.695" v="738" actId="26606"/>
          <ac:picMkLst>
            <pc:docMk/>
            <pc:sldMk cId="1064928604" sldId="312"/>
            <ac:picMk id="5" creationId="{B19A5A6B-0ABA-5250-8EAB-F9AF8C757895}"/>
          </ac:picMkLst>
        </pc:picChg>
        <pc:picChg chg="mod">
          <ac:chgData name="Israel Steven Orozco Rodríguez" userId="56b4dbbb-4c1c-493a-b1db-91da8dcfad02" providerId="ADAL" clId="{E7A9D4DC-ADB3-481F-A9A7-9A38E835143E}" dt="2022-05-17T13:55:24.695" v="738" actId="26606"/>
          <ac:picMkLst>
            <pc:docMk/>
            <pc:sldMk cId="1064928604" sldId="312"/>
            <ac:picMk id="7" creationId="{42497BC0-2B01-8C1D-E5DC-111CC5B4DAD6}"/>
          </ac:picMkLst>
        </pc:picChg>
        <pc:picChg chg="mod ord">
          <ac:chgData name="Israel Steven Orozco Rodríguez" userId="56b4dbbb-4c1c-493a-b1db-91da8dcfad02" providerId="ADAL" clId="{E7A9D4DC-ADB3-481F-A9A7-9A38E835143E}" dt="2022-05-17T13:55:24.695" v="738" actId="26606"/>
          <ac:picMkLst>
            <pc:docMk/>
            <pc:sldMk cId="1064928604" sldId="312"/>
            <ac:picMk id="9" creationId="{FE91C43B-F018-E8E0-A5FA-1BF75B0D0A64}"/>
          </ac:picMkLst>
        </pc:picChg>
        <pc:cxnChg chg="del">
          <ac:chgData name="Israel Steven Orozco Rodríguez" userId="56b4dbbb-4c1c-493a-b1db-91da8dcfad02" providerId="ADAL" clId="{E7A9D4DC-ADB3-481F-A9A7-9A38E835143E}" dt="2022-05-17T13:53:50.199" v="723"/>
          <ac:cxnSpMkLst>
            <pc:docMk/>
            <pc:sldMk cId="1064928604" sldId="312"/>
            <ac:cxnSpMk id="22" creationId="{99AE2756-0FC4-4155-83E7-58AAAB63E757}"/>
          </ac:cxnSpMkLst>
        </pc:cxnChg>
        <pc:cxnChg chg="del">
          <ac:chgData name="Israel Steven Orozco Rodríguez" userId="56b4dbbb-4c1c-493a-b1db-91da8dcfad02" providerId="ADAL" clId="{E7A9D4DC-ADB3-481F-A9A7-9A38E835143E}" dt="2022-05-17T13:53:50.199" v="723"/>
          <ac:cxnSpMkLst>
            <pc:docMk/>
            <pc:sldMk cId="1064928604" sldId="312"/>
            <ac:cxnSpMk id="24" creationId="{818DC98F-4057-4645-B948-F604F39A9CFE}"/>
          </ac:cxnSpMkLst>
        </pc:cxnChg>
        <pc:cxnChg chg="del">
          <ac:chgData name="Israel Steven Orozco Rodríguez" userId="56b4dbbb-4c1c-493a-b1db-91da8dcfad02" providerId="ADAL" clId="{E7A9D4DC-ADB3-481F-A9A7-9A38E835143E}" dt="2022-05-17T13:53:50.199" v="723"/>
          <ac:cxnSpMkLst>
            <pc:docMk/>
            <pc:sldMk cId="1064928604" sldId="312"/>
            <ac:cxnSpMk id="25" creationId="{DAD2B705-4A9B-408D-AA80-4F41045E09DE}"/>
          </ac:cxnSpMkLst>
        </pc:cxnChg>
      </pc:sldChg>
      <pc:sldChg chg="addSp delSp modSp add mod setBg delDesignElem">
        <pc:chgData name="Israel Steven Orozco Rodríguez" userId="56b4dbbb-4c1c-493a-b1db-91da8dcfad02" providerId="ADAL" clId="{E7A9D4DC-ADB3-481F-A9A7-9A38E835143E}" dt="2022-05-17T13:55:28.520" v="739" actId="26606"/>
        <pc:sldMkLst>
          <pc:docMk/>
          <pc:sldMk cId="695128616" sldId="313"/>
        </pc:sldMkLst>
        <pc:spChg chg="mod">
          <ac:chgData name="Israel Steven Orozco Rodríguez" userId="56b4dbbb-4c1c-493a-b1db-91da8dcfad02" providerId="ADAL" clId="{E7A9D4DC-ADB3-481F-A9A7-9A38E835143E}" dt="2022-05-17T13:55:28.520" v="739" actId="26606"/>
          <ac:spMkLst>
            <pc:docMk/>
            <pc:sldMk cId="695128616" sldId="313"/>
            <ac:spMk id="2" creationId="{D652B5A3-7ADE-7E52-784E-AC8B5B48687C}"/>
          </ac:spMkLst>
        </pc:spChg>
        <pc:spChg chg="add">
          <ac:chgData name="Israel Steven Orozco Rodríguez" userId="56b4dbbb-4c1c-493a-b1db-91da8dcfad02" providerId="ADAL" clId="{E7A9D4DC-ADB3-481F-A9A7-9A38E835143E}" dt="2022-05-17T13:55:28.520" v="739" actId="26606"/>
          <ac:spMkLst>
            <pc:docMk/>
            <pc:sldMk cId="695128616" sldId="313"/>
            <ac:spMk id="14" creationId="{FF638861-22F4-42BD-AB54-580F4FFF9F5F}"/>
          </ac:spMkLst>
        </pc:spChg>
        <pc:spChg chg="add">
          <ac:chgData name="Israel Steven Orozco Rodríguez" userId="56b4dbbb-4c1c-493a-b1db-91da8dcfad02" providerId="ADAL" clId="{E7A9D4DC-ADB3-481F-A9A7-9A38E835143E}" dt="2022-05-17T13:55:28.520" v="739" actId="26606"/>
          <ac:spMkLst>
            <pc:docMk/>
            <pc:sldMk cId="695128616" sldId="313"/>
            <ac:spMk id="16" creationId="{6CACE173-0A3A-4306-B76C-60A0714C31C3}"/>
          </ac:spMkLst>
        </pc:spChg>
        <pc:spChg chg="add">
          <ac:chgData name="Israel Steven Orozco Rodríguez" userId="56b4dbbb-4c1c-493a-b1db-91da8dcfad02" providerId="ADAL" clId="{E7A9D4DC-ADB3-481F-A9A7-9A38E835143E}" dt="2022-05-17T13:55:28.520" v="739" actId="26606"/>
          <ac:spMkLst>
            <pc:docMk/>
            <pc:sldMk cId="695128616" sldId="313"/>
            <ac:spMk id="18" creationId="{BE5996B0-F3AC-4A78-A5EF-139FD34959EF}"/>
          </ac:spMkLst>
        </pc:spChg>
        <pc:spChg chg="add">
          <ac:chgData name="Israel Steven Orozco Rodríguez" userId="56b4dbbb-4c1c-493a-b1db-91da8dcfad02" providerId="ADAL" clId="{E7A9D4DC-ADB3-481F-A9A7-9A38E835143E}" dt="2022-05-17T13:55:28.520" v="739" actId="26606"/>
          <ac:spMkLst>
            <pc:docMk/>
            <pc:sldMk cId="695128616" sldId="313"/>
            <ac:spMk id="20" creationId="{347C85EF-9B88-46AF-B40D-70F2DDDE18BE}"/>
          </ac:spMkLst>
        </pc:spChg>
        <pc:spChg chg="del">
          <ac:chgData name="Israel Steven Orozco Rodríguez" userId="56b4dbbb-4c1c-493a-b1db-91da8dcfad02" providerId="ADAL" clId="{E7A9D4DC-ADB3-481F-A9A7-9A38E835143E}" dt="2022-05-17T13:53:50.199" v="723"/>
          <ac:spMkLst>
            <pc:docMk/>
            <pc:sldMk cId="695128616" sldId="313"/>
            <ac:spMk id="29" creationId="{247AB924-1B87-43FC-B7C7-B112D5C51A0E}"/>
          </ac:spMkLst>
        </pc:spChg>
        <pc:picChg chg="mod">
          <ac:chgData name="Israel Steven Orozco Rodríguez" userId="56b4dbbb-4c1c-493a-b1db-91da8dcfad02" providerId="ADAL" clId="{E7A9D4DC-ADB3-481F-A9A7-9A38E835143E}" dt="2022-05-17T13:55:28.520" v="739" actId="26606"/>
          <ac:picMkLst>
            <pc:docMk/>
            <pc:sldMk cId="695128616" sldId="313"/>
            <ac:picMk id="5" creationId="{FBCF4427-D5D4-B267-7E15-219689F49C17}"/>
          </ac:picMkLst>
        </pc:picChg>
        <pc:picChg chg="mod ord">
          <ac:chgData name="Israel Steven Orozco Rodríguez" userId="56b4dbbb-4c1c-493a-b1db-91da8dcfad02" providerId="ADAL" clId="{E7A9D4DC-ADB3-481F-A9A7-9A38E835143E}" dt="2022-05-17T13:55:28.520" v="739" actId="26606"/>
          <ac:picMkLst>
            <pc:docMk/>
            <pc:sldMk cId="695128616" sldId="313"/>
            <ac:picMk id="7" creationId="{33107B4B-0690-C771-5636-9FA899BC97CD}"/>
          </ac:picMkLst>
        </pc:picChg>
        <pc:picChg chg="mod">
          <ac:chgData name="Israel Steven Orozco Rodríguez" userId="56b4dbbb-4c1c-493a-b1db-91da8dcfad02" providerId="ADAL" clId="{E7A9D4DC-ADB3-481F-A9A7-9A38E835143E}" dt="2022-05-17T13:55:28.520" v="739" actId="26606"/>
          <ac:picMkLst>
            <pc:docMk/>
            <pc:sldMk cId="695128616" sldId="313"/>
            <ac:picMk id="9" creationId="{699E6681-E26A-E227-A0B7-8AB21974881B}"/>
          </ac:picMkLst>
        </pc:picChg>
        <pc:cxnChg chg="del">
          <ac:chgData name="Israel Steven Orozco Rodríguez" userId="56b4dbbb-4c1c-493a-b1db-91da8dcfad02" providerId="ADAL" clId="{E7A9D4DC-ADB3-481F-A9A7-9A38E835143E}" dt="2022-05-17T13:53:50.199" v="723"/>
          <ac:cxnSpMkLst>
            <pc:docMk/>
            <pc:sldMk cId="695128616" sldId="313"/>
            <ac:cxnSpMk id="30" creationId="{99AE2756-0FC4-4155-83E7-58AAAB63E757}"/>
          </ac:cxnSpMkLst>
        </pc:cxnChg>
        <pc:cxnChg chg="del">
          <ac:chgData name="Israel Steven Orozco Rodríguez" userId="56b4dbbb-4c1c-493a-b1db-91da8dcfad02" providerId="ADAL" clId="{E7A9D4DC-ADB3-481F-A9A7-9A38E835143E}" dt="2022-05-17T13:53:50.199" v="723"/>
          <ac:cxnSpMkLst>
            <pc:docMk/>
            <pc:sldMk cId="695128616" sldId="313"/>
            <ac:cxnSpMk id="31" creationId="{818DC98F-4057-4645-B948-F604F39A9CFE}"/>
          </ac:cxnSpMkLst>
        </pc:cxnChg>
        <pc:cxnChg chg="del">
          <ac:chgData name="Israel Steven Orozco Rodríguez" userId="56b4dbbb-4c1c-493a-b1db-91da8dcfad02" providerId="ADAL" clId="{E7A9D4DC-ADB3-481F-A9A7-9A38E835143E}" dt="2022-05-17T13:53:50.199" v="723"/>
          <ac:cxnSpMkLst>
            <pc:docMk/>
            <pc:sldMk cId="695128616" sldId="313"/>
            <ac:cxnSpMk id="33" creationId="{DAD2B705-4A9B-408D-AA80-4F41045E09DE}"/>
          </ac:cxnSpMkLst>
        </pc:cxnChg>
      </pc:sldChg>
      <pc:sldChg chg="delSp add del setBg delDesignElem">
        <pc:chgData name="Israel Steven Orozco Rodríguez" userId="56b4dbbb-4c1c-493a-b1db-91da8dcfad02" providerId="ADAL" clId="{E7A9D4DC-ADB3-481F-A9A7-9A38E835143E}" dt="2022-05-17T13:55:53.589" v="742" actId="47"/>
        <pc:sldMkLst>
          <pc:docMk/>
          <pc:sldMk cId="2543300532" sldId="314"/>
        </pc:sldMkLst>
        <pc:spChg chg="del">
          <ac:chgData name="Israel Steven Orozco Rodríguez" userId="56b4dbbb-4c1c-493a-b1db-91da8dcfad02" providerId="ADAL" clId="{E7A9D4DC-ADB3-481F-A9A7-9A38E835143E}" dt="2022-05-17T13:53:50.199" v="723"/>
          <ac:spMkLst>
            <pc:docMk/>
            <pc:sldMk cId="2543300532" sldId="314"/>
            <ac:spMk id="7" creationId="{FFD48BC7-DC40-47DE-87EE-9F4B6ECB9ABB}"/>
          </ac:spMkLst>
        </pc:spChg>
        <pc:spChg chg="del">
          <ac:chgData name="Israel Steven Orozco Rodríguez" userId="56b4dbbb-4c1c-493a-b1db-91da8dcfad02" providerId="ADAL" clId="{E7A9D4DC-ADB3-481F-A9A7-9A38E835143E}" dt="2022-05-17T13:53:50.199" v="723"/>
          <ac:spMkLst>
            <pc:docMk/>
            <pc:sldMk cId="2543300532" sldId="314"/>
            <ac:spMk id="9" creationId="{E502BBC7-2C76-46F3-BC24-5985BC13DB88}"/>
          </ac:spMkLst>
        </pc:spChg>
        <pc:spChg chg="del">
          <ac:chgData name="Israel Steven Orozco Rodríguez" userId="56b4dbbb-4c1c-493a-b1db-91da8dcfad02" providerId="ADAL" clId="{E7A9D4DC-ADB3-481F-A9A7-9A38E835143E}" dt="2022-05-17T13:53:50.199" v="723"/>
          <ac:spMkLst>
            <pc:docMk/>
            <pc:sldMk cId="2543300532" sldId="314"/>
            <ac:spMk id="11" creationId="{C7F28D52-2A5F-4D23-81AE-7CB8B591C7AF}"/>
          </ac:spMkLst>
        </pc:spChg>
        <pc:spChg chg="del">
          <ac:chgData name="Israel Steven Orozco Rodríguez" userId="56b4dbbb-4c1c-493a-b1db-91da8dcfad02" providerId="ADAL" clId="{E7A9D4DC-ADB3-481F-A9A7-9A38E835143E}" dt="2022-05-17T13:53:50.199" v="723"/>
          <ac:spMkLst>
            <pc:docMk/>
            <pc:sldMk cId="2543300532" sldId="314"/>
            <ac:spMk id="13" creationId="{3629484E-3792-4B3D-89AD-7C8A1ED0E0D4}"/>
          </ac:spMkLst>
        </pc:spChg>
      </pc:sldChg>
      <pc:sldChg chg="add">
        <pc:chgData name="Israel Steven Orozco Rodríguez" userId="56b4dbbb-4c1c-493a-b1db-91da8dcfad02" providerId="ADAL" clId="{E7A9D4DC-ADB3-481F-A9A7-9A38E835143E}" dt="2022-05-17T13:53:50.199" v="723"/>
        <pc:sldMkLst>
          <pc:docMk/>
          <pc:sldMk cId="3261637366" sldId="315"/>
        </pc:sldMkLst>
      </pc:sldChg>
      <pc:sldChg chg="add">
        <pc:chgData name="Israel Steven Orozco Rodríguez" userId="56b4dbbb-4c1c-493a-b1db-91da8dcfad02" providerId="ADAL" clId="{E7A9D4DC-ADB3-481F-A9A7-9A38E835143E}" dt="2022-05-17T13:53:50.199" v="723"/>
        <pc:sldMkLst>
          <pc:docMk/>
          <pc:sldMk cId="292955253" sldId="31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ue\OneDrive\Documentos\Sistemas%20Inteligentes\PruebasFuzz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ue\OneDrive\Documentos\Sistemas%20Inteligentes\PruebasFuzz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ue\OneDrive\Documentos\Sistemas%20Inteligentes\PruebasFuzz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ue\OneDrive\Documentos\Sistemas%20Inteligentes\PruebasFuzz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ue\OneDrive\Documentos\Sistemas%20Inteligentes\PruebasFuzz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ue\OneDrive\Documentos\Sistemas%20Inteligentes\PruebasFuzz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ue\OneDrive\Documentos\Sistemas%20Inteligentes\PruebasFuzz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ue\OneDrive\Documentos\Sistemas%20Inteligentes\PruebasFuzz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MSE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Sheet1!$H$2:$H$32</c:f>
              <c:numCache>
                <c:formatCode>General</c:formatCode>
                <c:ptCount val="31"/>
                <c:pt idx="0">
                  <c:v>6.5711440825741265</c:v>
                </c:pt>
                <c:pt idx="1">
                  <c:v>22.070684608103885</c:v>
                </c:pt>
                <c:pt idx="2">
                  <c:v>9.4899436562743773</c:v>
                </c:pt>
                <c:pt idx="3">
                  <c:v>60.029155357812613</c:v>
                </c:pt>
                <c:pt idx="4">
                  <c:v>4.0826612903223743E-4</c:v>
                </c:pt>
                <c:pt idx="5">
                  <c:v>7.342798420670932</c:v>
                </c:pt>
                <c:pt idx="6">
                  <c:v>8.0475555590647924E-2</c:v>
                </c:pt>
                <c:pt idx="7">
                  <c:v>35.138805621610828</c:v>
                </c:pt>
                <c:pt idx="8">
                  <c:v>40.155468516129055</c:v>
                </c:pt>
                <c:pt idx="9">
                  <c:v>5.6825835407737451</c:v>
                </c:pt>
                <c:pt idx="10">
                  <c:v>1.0233139095677717</c:v>
                </c:pt>
                <c:pt idx="11">
                  <c:v>20.700108192902817</c:v>
                </c:pt>
                <c:pt idx="12">
                  <c:v>1.6115658341931365</c:v>
                </c:pt>
                <c:pt idx="13">
                  <c:v>1.569947092127401</c:v>
                </c:pt>
                <c:pt idx="14">
                  <c:v>1.1555432956532883</c:v>
                </c:pt>
                <c:pt idx="15">
                  <c:v>20.505488911290332</c:v>
                </c:pt>
                <c:pt idx="16">
                  <c:v>12.91935987903226</c:v>
                </c:pt>
                <c:pt idx="17">
                  <c:v>20.361284656122258</c:v>
                </c:pt>
                <c:pt idx="18">
                  <c:v>57.865693166809905</c:v>
                </c:pt>
                <c:pt idx="19">
                  <c:v>1.1850438264505392</c:v>
                </c:pt>
                <c:pt idx="20">
                  <c:v>31.273012261922819</c:v>
                </c:pt>
                <c:pt idx="21">
                  <c:v>78.290560808454501</c:v>
                </c:pt>
                <c:pt idx="22">
                  <c:v>22.07533675786172</c:v>
                </c:pt>
                <c:pt idx="23">
                  <c:v>2.0956000000000015</c:v>
                </c:pt>
                <c:pt idx="24">
                  <c:v>3.73265818002897E-2</c:v>
                </c:pt>
                <c:pt idx="25">
                  <c:v>18.97011962591635</c:v>
                </c:pt>
                <c:pt idx="26">
                  <c:v>30.701185771722788</c:v>
                </c:pt>
                <c:pt idx="27">
                  <c:v>0.95482649349198545</c:v>
                </c:pt>
                <c:pt idx="28">
                  <c:v>1.8831631051048898</c:v>
                </c:pt>
                <c:pt idx="29">
                  <c:v>1.6595624536520182</c:v>
                </c:pt>
                <c:pt idx="30">
                  <c:v>21.987411420311251</c:v>
                </c:pt>
              </c:numCache>
            </c:numRef>
          </c:cat>
          <c:val>
            <c:numRef>
              <c:f>Sheet1!$H$2:$H$32</c:f>
              <c:numCache>
                <c:formatCode>General</c:formatCode>
                <c:ptCount val="31"/>
                <c:pt idx="0">
                  <c:v>6.5711440825741265</c:v>
                </c:pt>
                <c:pt idx="1">
                  <c:v>22.070684608103885</c:v>
                </c:pt>
                <c:pt idx="2">
                  <c:v>9.4899436562743773</c:v>
                </c:pt>
                <c:pt idx="3">
                  <c:v>60.029155357812613</c:v>
                </c:pt>
                <c:pt idx="4">
                  <c:v>4.0826612903223743E-4</c:v>
                </c:pt>
                <c:pt idx="5">
                  <c:v>7.342798420670932</c:v>
                </c:pt>
                <c:pt idx="6">
                  <c:v>8.0475555590647924E-2</c:v>
                </c:pt>
                <c:pt idx="7">
                  <c:v>35.138805621610828</c:v>
                </c:pt>
                <c:pt idx="8">
                  <c:v>40.155468516129055</c:v>
                </c:pt>
                <c:pt idx="9">
                  <c:v>5.6825835407737451</c:v>
                </c:pt>
                <c:pt idx="10">
                  <c:v>1.0233139095677717</c:v>
                </c:pt>
                <c:pt idx="11">
                  <c:v>20.700108192902817</c:v>
                </c:pt>
                <c:pt idx="12">
                  <c:v>1.6115658341931365</c:v>
                </c:pt>
                <c:pt idx="13">
                  <c:v>1.569947092127401</c:v>
                </c:pt>
                <c:pt idx="14">
                  <c:v>1.1555432956532883</c:v>
                </c:pt>
                <c:pt idx="15">
                  <c:v>20.505488911290332</c:v>
                </c:pt>
                <c:pt idx="16">
                  <c:v>12.91935987903226</c:v>
                </c:pt>
                <c:pt idx="17">
                  <c:v>20.361284656122258</c:v>
                </c:pt>
                <c:pt idx="18">
                  <c:v>57.865693166809905</c:v>
                </c:pt>
                <c:pt idx="19">
                  <c:v>1.1850438264505392</c:v>
                </c:pt>
                <c:pt idx="20">
                  <c:v>31.273012261922819</c:v>
                </c:pt>
                <c:pt idx="21">
                  <c:v>78.290560808454501</c:v>
                </c:pt>
                <c:pt idx="22">
                  <c:v>22.07533675786172</c:v>
                </c:pt>
                <c:pt idx="23">
                  <c:v>2.0956000000000015</c:v>
                </c:pt>
                <c:pt idx="24">
                  <c:v>3.73265818002897E-2</c:v>
                </c:pt>
                <c:pt idx="25">
                  <c:v>18.97011962591635</c:v>
                </c:pt>
                <c:pt idx="26">
                  <c:v>30.701185771722788</c:v>
                </c:pt>
                <c:pt idx="27">
                  <c:v>0.95482649349198545</c:v>
                </c:pt>
                <c:pt idx="28">
                  <c:v>1.8831631051048898</c:v>
                </c:pt>
                <c:pt idx="29">
                  <c:v>1.6595624536520182</c:v>
                </c:pt>
                <c:pt idx="30">
                  <c:v>21.987411420311251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0A-498A-A7A0-3EFB301E5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20439840"/>
        <c:axId val="1720440256"/>
      </c:barChart>
      <c:catAx>
        <c:axId val="172043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440256"/>
        <c:crosses val="autoZero"/>
        <c:auto val="1"/>
        <c:lblAlgn val="ctr"/>
        <c:lblOffset val="100"/>
        <c:noMultiLvlLbl val="0"/>
      </c:catAx>
      <c:valAx>
        <c:axId val="172044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439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Sheet2!$H$1</c:f>
              <c:strCache>
                <c:ptCount val="1"/>
                <c:pt idx="0">
                  <c:v>MSE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Sheet2!$H$2:$H$32</c:f>
              <c:numCache>
                <c:formatCode>General</c:formatCode>
                <c:ptCount val="31"/>
                <c:pt idx="0">
                  <c:v>13.919307024509612</c:v>
                </c:pt>
                <c:pt idx="1">
                  <c:v>22.070684608103885</c:v>
                </c:pt>
                <c:pt idx="2">
                  <c:v>60.029155357812613</c:v>
                </c:pt>
                <c:pt idx="3">
                  <c:v>9.7125490356292197</c:v>
                </c:pt>
                <c:pt idx="4">
                  <c:v>5.4889112903228074E-3</c:v>
                </c:pt>
                <c:pt idx="5">
                  <c:v>4.0372831451870539</c:v>
                </c:pt>
                <c:pt idx="6">
                  <c:v>0.19831605688097131</c:v>
                </c:pt>
                <c:pt idx="7">
                  <c:v>35.138805621610828</c:v>
                </c:pt>
                <c:pt idx="8">
                  <c:v>36.379055612903237</c:v>
                </c:pt>
                <c:pt idx="9">
                  <c:v>5.6825835407737451</c:v>
                </c:pt>
                <c:pt idx="10">
                  <c:v>0.69219819343873967</c:v>
                </c:pt>
                <c:pt idx="11">
                  <c:v>25.893372270322175</c:v>
                </c:pt>
                <c:pt idx="12">
                  <c:v>0.61550350387056063</c:v>
                </c:pt>
                <c:pt idx="13">
                  <c:v>0.70540362374030519</c:v>
                </c:pt>
                <c:pt idx="14">
                  <c:v>4.7848079113551462E-3</c:v>
                </c:pt>
                <c:pt idx="15">
                  <c:v>20.668472782258064</c:v>
                </c:pt>
                <c:pt idx="16">
                  <c:v>13.440972782258065</c:v>
                </c:pt>
                <c:pt idx="17">
                  <c:v>21.179790801283549</c:v>
                </c:pt>
                <c:pt idx="18">
                  <c:v>57.320484045519592</c:v>
                </c:pt>
                <c:pt idx="19">
                  <c:v>2.9488298974182805</c:v>
                </c:pt>
                <c:pt idx="20">
                  <c:v>2.9335239367615333</c:v>
                </c:pt>
                <c:pt idx="21">
                  <c:v>78.290560808454501</c:v>
                </c:pt>
                <c:pt idx="22">
                  <c:v>22.07533675786172</c:v>
                </c:pt>
                <c:pt idx="23">
                  <c:v>0.17966451612903434</c:v>
                </c:pt>
                <c:pt idx="24">
                  <c:v>0.11349158825190352</c:v>
                </c:pt>
                <c:pt idx="25">
                  <c:v>18.97011962591635</c:v>
                </c:pt>
                <c:pt idx="26">
                  <c:v>30.701185771722788</c:v>
                </c:pt>
                <c:pt idx="27">
                  <c:v>0.95482649349198545</c:v>
                </c:pt>
                <c:pt idx="28">
                  <c:v>1.9830412134919881</c:v>
                </c:pt>
                <c:pt idx="29">
                  <c:v>1.7534026742971809</c:v>
                </c:pt>
                <c:pt idx="30">
                  <c:v>21.987411420311251</c:v>
                </c:pt>
              </c:numCache>
            </c:numRef>
          </c:cat>
          <c:val>
            <c:numRef>
              <c:f>Sheet2!$H$2:$H$32</c:f>
              <c:numCache>
                <c:formatCode>General</c:formatCode>
                <c:ptCount val="31"/>
                <c:pt idx="0">
                  <c:v>13.919307024509612</c:v>
                </c:pt>
                <c:pt idx="1">
                  <c:v>22.070684608103885</c:v>
                </c:pt>
                <c:pt idx="2">
                  <c:v>60.029155357812613</c:v>
                </c:pt>
                <c:pt idx="3">
                  <c:v>9.7125490356292197</c:v>
                </c:pt>
                <c:pt idx="4">
                  <c:v>5.4889112903228074E-3</c:v>
                </c:pt>
                <c:pt idx="5">
                  <c:v>4.0372831451870539</c:v>
                </c:pt>
                <c:pt idx="6">
                  <c:v>0.19831605688097131</c:v>
                </c:pt>
                <c:pt idx="7">
                  <c:v>35.138805621610828</c:v>
                </c:pt>
                <c:pt idx="8">
                  <c:v>36.379055612903237</c:v>
                </c:pt>
                <c:pt idx="9">
                  <c:v>5.6825835407737451</c:v>
                </c:pt>
                <c:pt idx="10">
                  <c:v>0.69219819343873967</c:v>
                </c:pt>
                <c:pt idx="11">
                  <c:v>25.893372270322175</c:v>
                </c:pt>
                <c:pt idx="12">
                  <c:v>0.61550350387056063</c:v>
                </c:pt>
                <c:pt idx="13">
                  <c:v>0.70540362374030519</c:v>
                </c:pt>
                <c:pt idx="14">
                  <c:v>4.7848079113551462E-3</c:v>
                </c:pt>
                <c:pt idx="15">
                  <c:v>20.668472782258064</c:v>
                </c:pt>
                <c:pt idx="16">
                  <c:v>13.440972782258065</c:v>
                </c:pt>
                <c:pt idx="17">
                  <c:v>21.179790801283549</c:v>
                </c:pt>
                <c:pt idx="18">
                  <c:v>57.320484045519592</c:v>
                </c:pt>
                <c:pt idx="19">
                  <c:v>2.9488298974182805</c:v>
                </c:pt>
                <c:pt idx="20">
                  <c:v>2.9335239367615333</c:v>
                </c:pt>
                <c:pt idx="21">
                  <c:v>78.290560808454501</c:v>
                </c:pt>
                <c:pt idx="22">
                  <c:v>22.07533675786172</c:v>
                </c:pt>
                <c:pt idx="23">
                  <c:v>0.17966451612903434</c:v>
                </c:pt>
                <c:pt idx="24">
                  <c:v>0.11349158825190352</c:v>
                </c:pt>
                <c:pt idx="25">
                  <c:v>18.97011962591635</c:v>
                </c:pt>
                <c:pt idx="26">
                  <c:v>30.701185771722788</c:v>
                </c:pt>
                <c:pt idx="27">
                  <c:v>0.95482649349198545</c:v>
                </c:pt>
                <c:pt idx="28">
                  <c:v>1.9830412134919881</c:v>
                </c:pt>
                <c:pt idx="29">
                  <c:v>1.7534026742971809</c:v>
                </c:pt>
                <c:pt idx="30">
                  <c:v>21.987411420311251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EC-4D6F-916A-ED24BD0D3F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14734032"/>
        <c:axId val="1814734448"/>
      </c:barChart>
      <c:catAx>
        <c:axId val="181473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734448"/>
        <c:crosses val="autoZero"/>
        <c:auto val="1"/>
        <c:lblAlgn val="ctr"/>
        <c:lblOffset val="100"/>
        <c:noMultiLvlLbl val="0"/>
      </c:catAx>
      <c:valAx>
        <c:axId val="181473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73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Sheet4!$H$1</c:f>
              <c:strCache>
                <c:ptCount val="1"/>
                <c:pt idx="0">
                  <c:v>MSE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Sheet4!$H$2:$H$32</c:f>
              <c:numCache>
                <c:formatCode>General</c:formatCode>
                <c:ptCount val="31"/>
                <c:pt idx="0">
                  <c:v>61.24407907096122</c:v>
                </c:pt>
                <c:pt idx="1">
                  <c:v>22.239762344878081</c:v>
                </c:pt>
                <c:pt idx="2">
                  <c:v>60.029155357812613</c:v>
                </c:pt>
                <c:pt idx="3">
                  <c:v>9.7125490356292197</c:v>
                </c:pt>
                <c:pt idx="4">
                  <c:v>22.333795362903224</c:v>
                </c:pt>
                <c:pt idx="5">
                  <c:v>10.582895016799938</c:v>
                </c:pt>
                <c:pt idx="6">
                  <c:v>9.5660151917196785</c:v>
                </c:pt>
                <c:pt idx="7">
                  <c:v>70.666763348062446</c:v>
                </c:pt>
                <c:pt idx="8">
                  <c:v>0.46140400000000087</c:v>
                </c:pt>
                <c:pt idx="9">
                  <c:v>21.593157453031807</c:v>
                </c:pt>
                <c:pt idx="10">
                  <c:v>22.028928025696811</c:v>
                </c:pt>
                <c:pt idx="11">
                  <c:v>116.25241107548348</c:v>
                </c:pt>
                <c:pt idx="12">
                  <c:v>21.358995016128635</c:v>
                </c:pt>
                <c:pt idx="13">
                  <c:v>22.183353295998373</c:v>
                </c:pt>
                <c:pt idx="14">
                  <c:v>21.000268737588783</c:v>
                </c:pt>
                <c:pt idx="15">
                  <c:v>45.878472782258079</c:v>
                </c:pt>
                <c:pt idx="16">
                  <c:v>38.200650201612909</c:v>
                </c:pt>
                <c:pt idx="17">
                  <c:v>58.881088062573887</c:v>
                </c:pt>
                <c:pt idx="18">
                  <c:v>174.99575935842284</c:v>
                </c:pt>
                <c:pt idx="19">
                  <c:v>35.259135452256984</c:v>
                </c:pt>
                <c:pt idx="20">
                  <c:v>149.32017578514862</c:v>
                </c:pt>
                <c:pt idx="21">
                  <c:v>78.290560808454501</c:v>
                </c:pt>
                <c:pt idx="22">
                  <c:v>22.07533675786172</c:v>
                </c:pt>
                <c:pt idx="23">
                  <c:v>17.12392258064515</c:v>
                </c:pt>
                <c:pt idx="24">
                  <c:v>14.531323801155137</c:v>
                </c:pt>
                <c:pt idx="25">
                  <c:v>18.97011962591635</c:v>
                </c:pt>
                <c:pt idx="26">
                  <c:v>30.701185771722788</c:v>
                </c:pt>
                <c:pt idx="27">
                  <c:v>0.95482649349198545</c:v>
                </c:pt>
                <c:pt idx="28">
                  <c:v>1.9327795786532742</c:v>
                </c:pt>
                <c:pt idx="29">
                  <c:v>1.706159983329435</c:v>
                </c:pt>
                <c:pt idx="30">
                  <c:v>21.651828749343505</c:v>
                </c:pt>
              </c:numCache>
            </c:numRef>
          </c:cat>
          <c:val>
            <c:numRef>
              <c:f>Sheet4!$H$2:$H$32</c:f>
              <c:numCache>
                <c:formatCode>General</c:formatCode>
                <c:ptCount val="31"/>
                <c:pt idx="0">
                  <c:v>61.24407907096122</c:v>
                </c:pt>
                <c:pt idx="1">
                  <c:v>22.239762344878081</c:v>
                </c:pt>
                <c:pt idx="2">
                  <c:v>60.029155357812613</c:v>
                </c:pt>
                <c:pt idx="3">
                  <c:v>9.7125490356292197</c:v>
                </c:pt>
                <c:pt idx="4">
                  <c:v>22.333795362903224</c:v>
                </c:pt>
                <c:pt idx="5">
                  <c:v>10.582895016799938</c:v>
                </c:pt>
                <c:pt idx="6">
                  <c:v>9.5660151917196785</c:v>
                </c:pt>
                <c:pt idx="7">
                  <c:v>70.666763348062446</c:v>
                </c:pt>
                <c:pt idx="8">
                  <c:v>0.46140400000000087</c:v>
                </c:pt>
                <c:pt idx="9">
                  <c:v>21.593157453031807</c:v>
                </c:pt>
                <c:pt idx="10">
                  <c:v>22.028928025696811</c:v>
                </c:pt>
                <c:pt idx="11">
                  <c:v>116.25241107548348</c:v>
                </c:pt>
                <c:pt idx="12">
                  <c:v>21.358995016128635</c:v>
                </c:pt>
                <c:pt idx="13">
                  <c:v>22.183353295998373</c:v>
                </c:pt>
                <c:pt idx="14">
                  <c:v>21.000268737588783</c:v>
                </c:pt>
                <c:pt idx="15">
                  <c:v>45.878472782258079</c:v>
                </c:pt>
                <c:pt idx="16">
                  <c:v>38.200650201612909</c:v>
                </c:pt>
                <c:pt idx="17">
                  <c:v>58.881088062573887</c:v>
                </c:pt>
                <c:pt idx="18">
                  <c:v>174.99575935842284</c:v>
                </c:pt>
                <c:pt idx="19">
                  <c:v>35.259135452256984</c:v>
                </c:pt>
                <c:pt idx="20">
                  <c:v>149.32017578514862</c:v>
                </c:pt>
                <c:pt idx="21">
                  <c:v>78.290560808454501</c:v>
                </c:pt>
                <c:pt idx="22">
                  <c:v>22.07533675786172</c:v>
                </c:pt>
                <c:pt idx="23">
                  <c:v>17.12392258064515</c:v>
                </c:pt>
                <c:pt idx="24">
                  <c:v>14.531323801155137</c:v>
                </c:pt>
                <c:pt idx="25">
                  <c:v>18.97011962591635</c:v>
                </c:pt>
                <c:pt idx="26">
                  <c:v>30.701185771722788</c:v>
                </c:pt>
                <c:pt idx="27">
                  <c:v>0.95482649349198545</c:v>
                </c:pt>
                <c:pt idx="28">
                  <c:v>1.9327795786532742</c:v>
                </c:pt>
                <c:pt idx="29">
                  <c:v>1.706159983329435</c:v>
                </c:pt>
                <c:pt idx="30">
                  <c:v>21.651828749343505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61-464C-8C30-0A7D4B9FD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11167248"/>
        <c:axId val="1011169328"/>
      </c:barChart>
      <c:catAx>
        <c:axId val="101116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169328"/>
        <c:crosses val="autoZero"/>
        <c:auto val="1"/>
        <c:lblAlgn val="ctr"/>
        <c:lblOffset val="100"/>
        <c:noMultiLvlLbl val="0"/>
      </c:catAx>
      <c:valAx>
        <c:axId val="101116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167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Sheet3!$H$1</c:f>
              <c:strCache>
                <c:ptCount val="1"/>
                <c:pt idx="0">
                  <c:v>MSE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Sheet3!$H$2:$H$32</c:f>
              <c:numCache>
                <c:formatCode>General</c:formatCode>
                <c:ptCount val="31"/>
                <c:pt idx="0">
                  <c:v>59.569012913541869</c:v>
                </c:pt>
                <c:pt idx="1">
                  <c:v>22.070684608103885</c:v>
                </c:pt>
                <c:pt idx="2">
                  <c:v>60.029155357812613</c:v>
                </c:pt>
                <c:pt idx="3">
                  <c:v>9.9377350601453358</c:v>
                </c:pt>
                <c:pt idx="4">
                  <c:v>21.99556955645162</c:v>
                </c:pt>
                <c:pt idx="5">
                  <c:v>10.235229938735426</c:v>
                </c:pt>
                <c:pt idx="6">
                  <c:v>9.4552376130100004</c:v>
                </c:pt>
                <c:pt idx="7">
                  <c:v>70.666763348062446</c:v>
                </c:pt>
                <c:pt idx="8">
                  <c:v>0.24966206451612966</c:v>
                </c:pt>
                <c:pt idx="9">
                  <c:v>21.593157453031807</c:v>
                </c:pt>
                <c:pt idx="10">
                  <c:v>21.860655163761326</c:v>
                </c:pt>
                <c:pt idx="11">
                  <c:v>112.03111747290282</c:v>
                </c:pt>
                <c:pt idx="12">
                  <c:v>20.863862156773788</c:v>
                </c:pt>
                <c:pt idx="13">
                  <c:v>21.511773197933849</c:v>
                </c:pt>
                <c:pt idx="14">
                  <c:v>19.86379096791136</c:v>
                </c:pt>
                <c:pt idx="15">
                  <c:v>44.430246975806455</c:v>
                </c:pt>
                <c:pt idx="16">
                  <c:v>36.88016633064516</c:v>
                </c:pt>
                <c:pt idx="17">
                  <c:v>57.78370250128355</c:v>
                </c:pt>
                <c:pt idx="18">
                  <c:v>176.90166147197118</c:v>
                </c:pt>
                <c:pt idx="19">
                  <c:v>34.411108288386018</c:v>
                </c:pt>
                <c:pt idx="20">
                  <c:v>147.56956399418084</c:v>
                </c:pt>
                <c:pt idx="21">
                  <c:v>77.973046829744817</c:v>
                </c:pt>
                <c:pt idx="22">
                  <c:v>22.07533675786172</c:v>
                </c:pt>
                <c:pt idx="23">
                  <c:v>16.243664516129019</c:v>
                </c:pt>
                <c:pt idx="24">
                  <c:v>14.394715394703521</c:v>
                </c:pt>
                <c:pt idx="25">
                  <c:v>18.97011962591635</c:v>
                </c:pt>
                <c:pt idx="26">
                  <c:v>30.701185771722788</c:v>
                </c:pt>
                <c:pt idx="27">
                  <c:v>0.95482649349198545</c:v>
                </c:pt>
                <c:pt idx="28">
                  <c:v>2.0339480096210174</c:v>
                </c:pt>
                <c:pt idx="29">
                  <c:v>1.8498235401036272</c:v>
                </c:pt>
                <c:pt idx="30">
                  <c:v>21.651828749343505</c:v>
                </c:pt>
              </c:numCache>
            </c:numRef>
          </c:cat>
          <c:val>
            <c:numRef>
              <c:f>Sheet3!$H$2:$H$32</c:f>
              <c:numCache>
                <c:formatCode>General</c:formatCode>
                <c:ptCount val="31"/>
                <c:pt idx="0">
                  <c:v>59.569012913541869</c:v>
                </c:pt>
                <c:pt idx="1">
                  <c:v>22.070684608103885</c:v>
                </c:pt>
                <c:pt idx="2">
                  <c:v>60.029155357812613</c:v>
                </c:pt>
                <c:pt idx="3">
                  <c:v>9.9377350601453358</c:v>
                </c:pt>
                <c:pt idx="4">
                  <c:v>21.99556955645162</c:v>
                </c:pt>
                <c:pt idx="5">
                  <c:v>10.235229938735426</c:v>
                </c:pt>
                <c:pt idx="6">
                  <c:v>9.4552376130100004</c:v>
                </c:pt>
                <c:pt idx="7">
                  <c:v>70.666763348062446</c:v>
                </c:pt>
                <c:pt idx="8">
                  <c:v>0.24966206451612966</c:v>
                </c:pt>
                <c:pt idx="9">
                  <c:v>21.593157453031807</c:v>
                </c:pt>
                <c:pt idx="10">
                  <c:v>21.860655163761326</c:v>
                </c:pt>
                <c:pt idx="11">
                  <c:v>112.03111747290282</c:v>
                </c:pt>
                <c:pt idx="12">
                  <c:v>20.863862156773788</c:v>
                </c:pt>
                <c:pt idx="13">
                  <c:v>21.511773197933849</c:v>
                </c:pt>
                <c:pt idx="14">
                  <c:v>19.86379096791136</c:v>
                </c:pt>
                <c:pt idx="15">
                  <c:v>44.430246975806455</c:v>
                </c:pt>
                <c:pt idx="16">
                  <c:v>36.88016633064516</c:v>
                </c:pt>
                <c:pt idx="17">
                  <c:v>57.78370250128355</c:v>
                </c:pt>
                <c:pt idx="18">
                  <c:v>176.90166147197118</c:v>
                </c:pt>
                <c:pt idx="19">
                  <c:v>34.411108288386018</c:v>
                </c:pt>
                <c:pt idx="20">
                  <c:v>147.56956399418084</c:v>
                </c:pt>
                <c:pt idx="21">
                  <c:v>77.973046829744817</c:v>
                </c:pt>
                <c:pt idx="22">
                  <c:v>22.07533675786172</c:v>
                </c:pt>
                <c:pt idx="23">
                  <c:v>16.243664516129019</c:v>
                </c:pt>
                <c:pt idx="24">
                  <c:v>14.394715394703521</c:v>
                </c:pt>
                <c:pt idx="25">
                  <c:v>18.97011962591635</c:v>
                </c:pt>
                <c:pt idx="26">
                  <c:v>30.701185771722788</c:v>
                </c:pt>
                <c:pt idx="27">
                  <c:v>0.95482649349198545</c:v>
                </c:pt>
                <c:pt idx="28">
                  <c:v>2.0339480096210174</c:v>
                </c:pt>
                <c:pt idx="29">
                  <c:v>1.8498235401036272</c:v>
                </c:pt>
                <c:pt idx="30">
                  <c:v>21.651828749343505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66-41F0-90A1-C4C1ABEF2B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14715728"/>
        <c:axId val="1814716144"/>
      </c:barChart>
      <c:catAx>
        <c:axId val="181471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716144"/>
        <c:crosses val="autoZero"/>
        <c:auto val="1"/>
        <c:lblAlgn val="ctr"/>
        <c:lblOffset val="100"/>
        <c:noMultiLvlLbl val="0"/>
      </c:catAx>
      <c:valAx>
        <c:axId val="181471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4715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'3var2'!$J$1</c:f>
              <c:strCache>
                <c:ptCount val="1"/>
                <c:pt idx="0">
                  <c:v>MSE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'3var2'!$J$2:$J$32</c:f>
              <c:numCache>
                <c:formatCode>General</c:formatCode>
                <c:ptCount val="31"/>
                <c:pt idx="0">
                  <c:v>6.4793857445096021</c:v>
                </c:pt>
                <c:pt idx="1">
                  <c:v>126.23820660036193</c:v>
                </c:pt>
                <c:pt idx="2">
                  <c:v>24.108931388780352</c:v>
                </c:pt>
                <c:pt idx="3">
                  <c:v>9.9377350601453358</c:v>
                </c:pt>
                <c:pt idx="4">
                  <c:v>1.0434727822580645</c:v>
                </c:pt>
                <c:pt idx="5">
                  <c:v>6.95860992260641</c:v>
                </c:pt>
                <c:pt idx="6">
                  <c:v>3.7074080594616148</c:v>
                </c:pt>
                <c:pt idx="7">
                  <c:v>13.299238167417291</c:v>
                </c:pt>
                <c:pt idx="8">
                  <c:v>37.690616903225816</c:v>
                </c:pt>
                <c:pt idx="9">
                  <c:v>0.60409627367696728</c:v>
                </c:pt>
                <c:pt idx="10">
                  <c:v>4.3985104406482588E-2</c:v>
                </c:pt>
                <c:pt idx="11">
                  <c:v>16.522622136128629</c:v>
                </c:pt>
                <c:pt idx="12">
                  <c:v>1.3495734883866877</c:v>
                </c:pt>
                <c:pt idx="13">
                  <c:v>124.49540903277257</c:v>
                </c:pt>
                <c:pt idx="14">
                  <c:v>19.86379096791136</c:v>
                </c:pt>
                <c:pt idx="15">
                  <c:v>3.7018598790322619</c:v>
                </c:pt>
                <c:pt idx="16">
                  <c:v>1.5413760080645198</c:v>
                </c:pt>
                <c:pt idx="17">
                  <c:v>6.2538437787029162</c:v>
                </c:pt>
                <c:pt idx="18">
                  <c:v>39.863971251971201</c:v>
                </c:pt>
                <c:pt idx="19">
                  <c:v>0.13703025225699178</c:v>
                </c:pt>
                <c:pt idx="20">
                  <c:v>27.572767545148629</c:v>
                </c:pt>
                <c:pt idx="21">
                  <c:v>86.77237586780933</c:v>
                </c:pt>
                <c:pt idx="22">
                  <c:v>0.36413854882946994</c:v>
                </c:pt>
                <c:pt idx="23">
                  <c:v>2.0439225806451651</c:v>
                </c:pt>
                <c:pt idx="24">
                  <c:v>2.2092632527680287</c:v>
                </c:pt>
                <c:pt idx="25">
                  <c:v>9.7498659163617434E-3</c:v>
                </c:pt>
                <c:pt idx="26">
                  <c:v>7.7476891722813593E-2</c:v>
                </c:pt>
                <c:pt idx="27">
                  <c:v>0.95482649349198545</c:v>
                </c:pt>
                <c:pt idx="28">
                  <c:v>1.7381846522016655</c:v>
                </c:pt>
                <c:pt idx="29">
                  <c:v>1.1895702723616914</c:v>
                </c:pt>
                <c:pt idx="30">
                  <c:v>120.85087985256931</c:v>
                </c:pt>
              </c:numCache>
            </c:numRef>
          </c:cat>
          <c:val>
            <c:numRef>
              <c:f>'3var2'!$J$2:$J$32</c:f>
              <c:numCache>
                <c:formatCode>General</c:formatCode>
                <c:ptCount val="31"/>
                <c:pt idx="0">
                  <c:v>6.4793857445096021</c:v>
                </c:pt>
                <c:pt idx="1">
                  <c:v>126.23820660036193</c:v>
                </c:pt>
                <c:pt idx="2">
                  <c:v>24.108931388780352</c:v>
                </c:pt>
                <c:pt idx="3">
                  <c:v>9.9377350601453358</c:v>
                </c:pt>
                <c:pt idx="4">
                  <c:v>1.0434727822580645</c:v>
                </c:pt>
                <c:pt idx="5">
                  <c:v>6.95860992260641</c:v>
                </c:pt>
                <c:pt idx="6">
                  <c:v>3.7074080594616148</c:v>
                </c:pt>
                <c:pt idx="7">
                  <c:v>13.299238167417291</c:v>
                </c:pt>
                <c:pt idx="8">
                  <c:v>37.690616903225816</c:v>
                </c:pt>
                <c:pt idx="9">
                  <c:v>0.60409627367696728</c:v>
                </c:pt>
                <c:pt idx="10">
                  <c:v>4.3985104406482588E-2</c:v>
                </c:pt>
                <c:pt idx="11">
                  <c:v>16.522622136128629</c:v>
                </c:pt>
                <c:pt idx="12">
                  <c:v>1.3495734883866877</c:v>
                </c:pt>
                <c:pt idx="13">
                  <c:v>124.49540903277257</c:v>
                </c:pt>
                <c:pt idx="14">
                  <c:v>19.86379096791136</c:v>
                </c:pt>
                <c:pt idx="15">
                  <c:v>3.7018598790322619</c:v>
                </c:pt>
                <c:pt idx="16">
                  <c:v>1.5413760080645198</c:v>
                </c:pt>
                <c:pt idx="17">
                  <c:v>6.2538437787029162</c:v>
                </c:pt>
                <c:pt idx="18">
                  <c:v>39.863971251971201</c:v>
                </c:pt>
                <c:pt idx="19">
                  <c:v>0.13703025225699178</c:v>
                </c:pt>
                <c:pt idx="20">
                  <c:v>27.572767545148629</c:v>
                </c:pt>
                <c:pt idx="21">
                  <c:v>86.77237586780933</c:v>
                </c:pt>
                <c:pt idx="22">
                  <c:v>0.36413854882946994</c:v>
                </c:pt>
                <c:pt idx="23">
                  <c:v>2.0439225806451651</c:v>
                </c:pt>
                <c:pt idx="24">
                  <c:v>2.2092632527680287</c:v>
                </c:pt>
                <c:pt idx="25">
                  <c:v>9.7498659163617434E-3</c:v>
                </c:pt>
                <c:pt idx="26">
                  <c:v>7.7476891722813593E-2</c:v>
                </c:pt>
                <c:pt idx="27">
                  <c:v>0.95482649349198545</c:v>
                </c:pt>
                <c:pt idx="28">
                  <c:v>1.7381846522016655</c:v>
                </c:pt>
                <c:pt idx="29">
                  <c:v>1.1895702723616914</c:v>
                </c:pt>
                <c:pt idx="30">
                  <c:v>120.85087985256931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2E-47A1-A826-1FCB180E92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20496000"/>
        <c:axId val="1720498080"/>
      </c:barChart>
      <c:catAx>
        <c:axId val="172049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498080"/>
        <c:crosses val="autoZero"/>
        <c:auto val="1"/>
        <c:lblAlgn val="ctr"/>
        <c:lblOffset val="100"/>
        <c:noMultiLvlLbl val="0"/>
      </c:catAx>
      <c:valAx>
        <c:axId val="172049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49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'3var'!$J$1</c:f>
              <c:strCache>
                <c:ptCount val="1"/>
                <c:pt idx="0">
                  <c:v>MSE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'3var'!$J$2:$J$32</c:f>
              <c:numCache>
                <c:formatCode>General</c:formatCode>
                <c:ptCount val="31"/>
                <c:pt idx="0">
                  <c:v>6.5711440825741265</c:v>
                </c:pt>
                <c:pt idx="1">
                  <c:v>126.64212304681355</c:v>
                </c:pt>
                <c:pt idx="2">
                  <c:v>24.108931388780352</c:v>
                </c:pt>
                <c:pt idx="3">
                  <c:v>9.7125490356292197</c:v>
                </c:pt>
                <c:pt idx="4">
                  <c:v>1.0804889112903204</c:v>
                </c:pt>
                <c:pt idx="5">
                  <c:v>6.8641757013160936</c:v>
                </c:pt>
                <c:pt idx="6">
                  <c:v>7.9720934465583877</c:v>
                </c:pt>
                <c:pt idx="7">
                  <c:v>13.299238167417291</c:v>
                </c:pt>
                <c:pt idx="8">
                  <c:v>37.911468516129055</c:v>
                </c:pt>
                <c:pt idx="9">
                  <c:v>0.8480946530318052</c:v>
                </c:pt>
                <c:pt idx="10">
                  <c:v>7.928075343873979E-2</c:v>
                </c:pt>
                <c:pt idx="11">
                  <c:v>20.700108192902817</c:v>
                </c:pt>
                <c:pt idx="12">
                  <c:v>1.3916259761286207</c:v>
                </c:pt>
                <c:pt idx="13">
                  <c:v>124.89652986374033</c:v>
                </c:pt>
                <c:pt idx="14">
                  <c:v>25.679954881459757</c:v>
                </c:pt>
                <c:pt idx="15">
                  <c:v>3.5649243951612921</c:v>
                </c:pt>
                <c:pt idx="16">
                  <c:v>1.4534727822580671</c:v>
                </c:pt>
                <c:pt idx="17">
                  <c:v>6.0754735787029146</c:v>
                </c:pt>
                <c:pt idx="18">
                  <c:v>41.931283265519589</c:v>
                </c:pt>
                <c:pt idx="19">
                  <c:v>0.11172634774086246</c:v>
                </c:pt>
                <c:pt idx="20">
                  <c:v>31.072456088374434</c:v>
                </c:pt>
                <c:pt idx="21">
                  <c:v>86.77237586780933</c:v>
                </c:pt>
                <c:pt idx="22">
                  <c:v>0.48058389721656636</c:v>
                </c:pt>
                <c:pt idx="23">
                  <c:v>2.0956000000000015</c:v>
                </c:pt>
                <c:pt idx="24">
                  <c:v>2.37234125921964</c:v>
                </c:pt>
                <c:pt idx="25">
                  <c:v>9.7498659163617434E-3</c:v>
                </c:pt>
                <c:pt idx="26">
                  <c:v>7.7476891722813593E-2</c:v>
                </c:pt>
                <c:pt idx="27">
                  <c:v>0.95482649349198545</c:v>
                </c:pt>
                <c:pt idx="28">
                  <c:v>1.7381846522016655</c:v>
                </c:pt>
                <c:pt idx="29">
                  <c:v>1.1895702723616914</c:v>
                </c:pt>
                <c:pt idx="30">
                  <c:v>121.64194639450479</c:v>
                </c:pt>
              </c:numCache>
            </c:numRef>
          </c:cat>
          <c:val>
            <c:numRef>
              <c:f>'3var'!$J$2:$J$32</c:f>
              <c:numCache>
                <c:formatCode>General</c:formatCode>
                <c:ptCount val="31"/>
                <c:pt idx="0">
                  <c:v>6.5711440825741265</c:v>
                </c:pt>
                <c:pt idx="1">
                  <c:v>126.64212304681355</c:v>
                </c:pt>
                <c:pt idx="2">
                  <c:v>24.108931388780352</c:v>
                </c:pt>
                <c:pt idx="3">
                  <c:v>9.7125490356292197</c:v>
                </c:pt>
                <c:pt idx="4">
                  <c:v>1.0804889112903204</c:v>
                </c:pt>
                <c:pt idx="5">
                  <c:v>6.8641757013160936</c:v>
                </c:pt>
                <c:pt idx="6">
                  <c:v>7.9720934465583877</c:v>
                </c:pt>
                <c:pt idx="7">
                  <c:v>13.299238167417291</c:v>
                </c:pt>
                <c:pt idx="8">
                  <c:v>37.911468516129055</c:v>
                </c:pt>
                <c:pt idx="9">
                  <c:v>0.8480946530318052</c:v>
                </c:pt>
                <c:pt idx="10">
                  <c:v>7.928075343873979E-2</c:v>
                </c:pt>
                <c:pt idx="11">
                  <c:v>20.700108192902817</c:v>
                </c:pt>
                <c:pt idx="12">
                  <c:v>1.3916259761286207</c:v>
                </c:pt>
                <c:pt idx="13">
                  <c:v>124.89652986374033</c:v>
                </c:pt>
                <c:pt idx="14">
                  <c:v>25.679954881459757</c:v>
                </c:pt>
                <c:pt idx="15">
                  <c:v>3.5649243951612921</c:v>
                </c:pt>
                <c:pt idx="16">
                  <c:v>1.4534727822580671</c:v>
                </c:pt>
                <c:pt idx="17">
                  <c:v>6.0754735787029146</c:v>
                </c:pt>
                <c:pt idx="18">
                  <c:v>41.931283265519589</c:v>
                </c:pt>
                <c:pt idx="19">
                  <c:v>0.11172634774086246</c:v>
                </c:pt>
                <c:pt idx="20">
                  <c:v>31.072456088374434</c:v>
                </c:pt>
                <c:pt idx="21">
                  <c:v>86.77237586780933</c:v>
                </c:pt>
                <c:pt idx="22">
                  <c:v>0.48058389721656636</c:v>
                </c:pt>
                <c:pt idx="23">
                  <c:v>2.0956000000000015</c:v>
                </c:pt>
                <c:pt idx="24">
                  <c:v>2.37234125921964</c:v>
                </c:pt>
                <c:pt idx="25">
                  <c:v>9.7498659163617434E-3</c:v>
                </c:pt>
                <c:pt idx="26">
                  <c:v>7.7476891722813593E-2</c:v>
                </c:pt>
                <c:pt idx="27">
                  <c:v>0.95482649349198545</c:v>
                </c:pt>
                <c:pt idx="28">
                  <c:v>1.7381846522016655</c:v>
                </c:pt>
                <c:pt idx="29">
                  <c:v>1.1895702723616914</c:v>
                </c:pt>
                <c:pt idx="30">
                  <c:v>121.64194639450479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88-4AE3-9764-C25AAA5A1F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20454400"/>
        <c:axId val="1720449824"/>
      </c:barChart>
      <c:catAx>
        <c:axId val="172045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449824"/>
        <c:crosses val="autoZero"/>
        <c:auto val="1"/>
        <c:lblAlgn val="ctr"/>
        <c:lblOffset val="100"/>
        <c:noMultiLvlLbl val="0"/>
      </c:catAx>
      <c:valAx>
        <c:axId val="172044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45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'3var4'!$J$1</c:f>
              <c:strCache>
                <c:ptCount val="1"/>
                <c:pt idx="0">
                  <c:v>MSE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'3var4'!$J$2:$J$32</c:f>
              <c:numCache>
                <c:formatCode>General</c:formatCode>
                <c:ptCount val="31"/>
                <c:pt idx="0">
                  <c:v>2.1021271225741227</c:v>
                </c:pt>
                <c:pt idx="1">
                  <c:v>125.43230919132967</c:v>
                </c:pt>
                <c:pt idx="2">
                  <c:v>24.108931388780352</c:v>
                </c:pt>
                <c:pt idx="3">
                  <c:v>9.4899436562743773</c:v>
                </c:pt>
                <c:pt idx="4">
                  <c:v>1.0804889112903204</c:v>
                </c:pt>
                <c:pt idx="5">
                  <c:v>7.342798420670932</c:v>
                </c:pt>
                <c:pt idx="6">
                  <c:v>1.6627375994616189</c:v>
                </c:pt>
                <c:pt idx="7">
                  <c:v>13.299238167417291</c:v>
                </c:pt>
                <c:pt idx="8">
                  <c:v>40.155468516129055</c:v>
                </c:pt>
                <c:pt idx="9">
                  <c:v>0.8480946530318052</c:v>
                </c:pt>
                <c:pt idx="10">
                  <c:v>7.928075343873979E-2</c:v>
                </c:pt>
                <c:pt idx="11">
                  <c:v>1.1878151503221692</c:v>
                </c:pt>
                <c:pt idx="12">
                  <c:v>0.4826604199995928</c:v>
                </c:pt>
                <c:pt idx="13">
                  <c:v>1.8030526147080461</c:v>
                </c:pt>
                <c:pt idx="14">
                  <c:v>1.1555432956532883</c:v>
                </c:pt>
                <c:pt idx="15">
                  <c:v>3.5649243951612921</c:v>
                </c:pt>
                <c:pt idx="16">
                  <c:v>1.4534727822580671</c:v>
                </c:pt>
                <c:pt idx="17">
                  <c:v>6.0754735787029146</c:v>
                </c:pt>
                <c:pt idx="18">
                  <c:v>4.5325924926163683</c:v>
                </c:pt>
                <c:pt idx="19">
                  <c:v>0.1000421374182825</c:v>
                </c:pt>
                <c:pt idx="20">
                  <c:v>0.16531481289056818</c:v>
                </c:pt>
                <c:pt idx="21">
                  <c:v>86.77237586780933</c:v>
                </c:pt>
                <c:pt idx="22">
                  <c:v>0.27886264302302211</c:v>
                </c:pt>
                <c:pt idx="23">
                  <c:v>4.1628903225806555</c:v>
                </c:pt>
                <c:pt idx="24">
                  <c:v>2.37234125921964</c:v>
                </c:pt>
                <c:pt idx="25">
                  <c:v>18.97011962591635</c:v>
                </c:pt>
                <c:pt idx="26">
                  <c:v>30.701185771722788</c:v>
                </c:pt>
                <c:pt idx="27">
                  <c:v>0.69466889865327663</c:v>
                </c:pt>
                <c:pt idx="28">
                  <c:v>1.6447581567177929</c:v>
                </c:pt>
                <c:pt idx="29">
                  <c:v>0.41172880461975569</c:v>
                </c:pt>
                <c:pt idx="30">
                  <c:v>130.9246954977306</c:v>
                </c:pt>
              </c:numCache>
            </c:numRef>
          </c:cat>
          <c:val>
            <c:numRef>
              <c:f>'3var4'!$J$2:$J$32</c:f>
              <c:numCache>
                <c:formatCode>General</c:formatCode>
                <c:ptCount val="31"/>
                <c:pt idx="0">
                  <c:v>2.1021271225741227</c:v>
                </c:pt>
                <c:pt idx="1">
                  <c:v>125.43230919132967</c:v>
                </c:pt>
                <c:pt idx="2">
                  <c:v>24.108931388780352</c:v>
                </c:pt>
                <c:pt idx="3">
                  <c:v>9.4899436562743773</c:v>
                </c:pt>
                <c:pt idx="4">
                  <c:v>1.0804889112903204</c:v>
                </c:pt>
                <c:pt idx="5">
                  <c:v>7.342798420670932</c:v>
                </c:pt>
                <c:pt idx="6">
                  <c:v>1.6627375994616189</c:v>
                </c:pt>
                <c:pt idx="7">
                  <c:v>13.299238167417291</c:v>
                </c:pt>
                <c:pt idx="8">
                  <c:v>40.155468516129055</c:v>
                </c:pt>
                <c:pt idx="9">
                  <c:v>0.8480946530318052</c:v>
                </c:pt>
                <c:pt idx="10">
                  <c:v>7.928075343873979E-2</c:v>
                </c:pt>
                <c:pt idx="11">
                  <c:v>1.1878151503221692</c:v>
                </c:pt>
                <c:pt idx="12">
                  <c:v>0.4826604199995928</c:v>
                </c:pt>
                <c:pt idx="13">
                  <c:v>1.8030526147080461</c:v>
                </c:pt>
                <c:pt idx="14">
                  <c:v>1.1555432956532883</c:v>
                </c:pt>
                <c:pt idx="15">
                  <c:v>3.5649243951612921</c:v>
                </c:pt>
                <c:pt idx="16">
                  <c:v>1.4534727822580671</c:v>
                </c:pt>
                <c:pt idx="17">
                  <c:v>6.0754735787029146</c:v>
                </c:pt>
                <c:pt idx="18">
                  <c:v>4.5325924926163683</c:v>
                </c:pt>
                <c:pt idx="19">
                  <c:v>0.1000421374182825</c:v>
                </c:pt>
                <c:pt idx="20">
                  <c:v>0.16531481289056818</c:v>
                </c:pt>
                <c:pt idx="21">
                  <c:v>86.77237586780933</c:v>
                </c:pt>
                <c:pt idx="22">
                  <c:v>0.27886264302302211</c:v>
                </c:pt>
                <c:pt idx="23">
                  <c:v>4.1628903225806555</c:v>
                </c:pt>
                <c:pt idx="24">
                  <c:v>2.37234125921964</c:v>
                </c:pt>
                <c:pt idx="25">
                  <c:v>18.97011962591635</c:v>
                </c:pt>
                <c:pt idx="26">
                  <c:v>30.701185771722788</c:v>
                </c:pt>
                <c:pt idx="27">
                  <c:v>0.69466889865327663</c:v>
                </c:pt>
                <c:pt idx="28">
                  <c:v>1.6447581567177929</c:v>
                </c:pt>
                <c:pt idx="29">
                  <c:v>0.41172880461975569</c:v>
                </c:pt>
                <c:pt idx="30">
                  <c:v>130.9246954977306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F5-450E-9A70-E9095D1A8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17527840"/>
        <c:axId val="1617528672"/>
      </c:barChart>
      <c:catAx>
        <c:axId val="161752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7528672"/>
        <c:crosses val="autoZero"/>
        <c:auto val="1"/>
        <c:lblAlgn val="ctr"/>
        <c:lblOffset val="100"/>
        <c:noMultiLvlLbl val="0"/>
      </c:catAx>
      <c:valAx>
        <c:axId val="161752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752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'3var3'!$J$1</c:f>
              <c:strCache>
                <c:ptCount val="1"/>
                <c:pt idx="0">
                  <c:v>MSE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'3var3'!$J$2:$J$32</c:f>
              <c:numCache>
                <c:formatCode>General</c:formatCode>
                <c:ptCount val="31"/>
                <c:pt idx="0">
                  <c:v>5.6825929599934817</c:v>
                </c:pt>
                <c:pt idx="1">
                  <c:v>125.43230919132967</c:v>
                </c:pt>
                <c:pt idx="2">
                  <c:v>23.932878521683588</c:v>
                </c:pt>
                <c:pt idx="3">
                  <c:v>9.8248194672421167</c:v>
                </c:pt>
                <c:pt idx="4">
                  <c:v>1.0804889112903204</c:v>
                </c:pt>
                <c:pt idx="5">
                  <c:v>7.342798420670932</c:v>
                </c:pt>
                <c:pt idx="6">
                  <c:v>1.6167409846229053</c:v>
                </c:pt>
                <c:pt idx="7">
                  <c:v>13.299238167417291</c:v>
                </c:pt>
                <c:pt idx="8">
                  <c:v>40.155468516129055</c:v>
                </c:pt>
                <c:pt idx="9">
                  <c:v>0.81533679109631862</c:v>
                </c:pt>
                <c:pt idx="10">
                  <c:v>6.9489099245192004E-2</c:v>
                </c:pt>
                <c:pt idx="11">
                  <c:v>5.1876383870559484E-2</c:v>
                </c:pt>
                <c:pt idx="12">
                  <c:v>1.6115658341931365</c:v>
                </c:pt>
                <c:pt idx="13">
                  <c:v>75.017032883095155</c:v>
                </c:pt>
                <c:pt idx="14">
                  <c:v>0.91121899694361441</c:v>
                </c:pt>
                <c:pt idx="15">
                  <c:v>3.5649243951612921</c:v>
                </c:pt>
                <c:pt idx="16">
                  <c:v>1.4534727822580671</c:v>
                </c:pt>
                <c:pt idx="17">
                  <c:v>6.0754735787029146</c:v>
                </c:pt>
                <c:pt idx="18">
                  <c:v>4.2318516693905677</c:v>
                </c:pt>
                <c:pt idx="19">
                  <c:v>0.12405571935376672</c:v>
                </c:pt>
                <c:pt idx="20">
                  <c:v>2.2556192890567709E-2</c:v>
                </c:pt>
                <c:pt idx="21">
                  <c:v>86.104444684583527</c:v>
                </c:pt>
                <c:pt idx="22">
                  <c:v>0.27886264302302211</c:v>
                </c:pt>
                <c:pt idx="23">
                  <c:v>2.0439225806451651</c:v>
                </c:pt>
                <c:pt idx="24">
                  <c:v>2.37234125921964</c:v>
                </c:pt>
                <c:pt idx="25">
                  <c:v>18.97011962591635</c:v>
                </c:pt>
                <c:pt idx="26">
                  <c:v>30.701185771722788</c:v>
                </c:pt>
                <c:pt idx="27">
                  <c:v>0.69466889865327663</c:v>
                </c:pt>
                <c:pt idx="28">
                  <c:v>1.6447581567177929</c:v>
                </c:pt>
                <c:pt idx="29">
                  <c:v>0.41172880461975569</c:v>
                </c:pt>
                <c:pt idx="30">
                  <c:v>131.74802010418219</c:v>
                </c:pt>
              </c:numCache>
            </c:numRef>
          </c:cat>
          <c:val>
            <c:numRef>
              <c:f>'3var3'!$J$2:$J$32</c:f>
              <c:numCache>
                <c:formatCode>General</c:formatCode>
                <c:ptCount val="31"/>
                <c:pt idx="0">
                  <c:v>5.6825929599934817</c:v>
                </c:pt>
                <c:pt idx="1">
                  <c:v>125.43230919132967</c:v>
                </c:pt>
                <c:pt idx="2">
                  <c:v>23.932878521683588</c:v>
                </c:pt>
                <c:pt idx="3">
                  <c:v>9.8248194672421167</c:v>
                </c:pt>
                <c:pt idx="4">
                  <c:v>1.0804889112903204</c:v>
                </c:pt>
                <c:pt idx="5">
                  <c:v>7.342798420670932</c:v>
                </c:pt>
                <c:pt idx="6">
                  <c:v>1.6167409846229053</c:v>
                </c:pt>
                <c:pt idx="7">
                  <c:v>13.299238167417291</c:v>
                </c:pt>
                <c:pt idx="8">
                  <c:v>40.155468516129055</c:v>
                </c:pt>
                <c:pt idx="9">
                  <c:v>0.81533679109631862</c:v>
                </c:pt>
                <c:pt idx="10">
                  <c:v>6.9489099245192004E-2</c:v>
                </c:pt>
                <c:pt idx="11">
                  <c:v>5.1876383870559484E-2</c:v>
                </c:pt>
                <c:pt idx="12">
                  <c:v>1.6115658341931365</c:v>
                </c:pt>
                <c:pt idx="13">
                  <c:v>75.017032883095155</c:v>
                </c:pt>
                <c:pt idx="14">
                  <c:v>0.91121899694361441</c:v>
                </c:pt>
                <c:pt idx="15">
                  <c:v>3.5649243951612921</c:v>
                </c:pt>
                <c:pt idx="16">
                  <c:v>1.4534727822580671</c:v>
                </c:pt>
                <c:pt idx="17">
                  <c:v>6.0754735787029146</c:v>
                </c:pt>
                <c:pt idx="18">
                  <c:v>4.2318516693905677</c:v>
                </c:pt>
                <c:pt idx="19">
                  <c:v>0.12405571935376672</c:v>
                </c:pt>
                <c:pt idx="20">
                  <c:v>2.2556192890567709E-2</c:v>
                </c:pt>
                <c:pt idx="21">
                  <c:v>86.104444684583527</c:v>
                </c:pt>
                <c:pt idx="22">
                  <c:v>0.27886264302302211</c:v>
                </c:pt>
                <c:pt idx="23">
                  <c:v>2.0439225806451651</c:v>
                </c:pt>
                <c:pt idx="24">
                  <c:v>2.37234125921964</c:v>
                </c:pt>
                <c:pt idx="25">
                  <c:v>18.97011962591635</c:v>
                </c:pt>
                <c:pt idx="26">
                  <c:v>30.701185771722788</c:v>
                </c:pt>
                <c:pt idx="27">
                  <c:v>0.69466889865327663</c:v>
                </c:pt>
                <c:pt idx="28">
                  <c:v>1.6447581567177929</c:v>
                </c:pt>
                <c:pt idx="29">
                  <c:v>0.41172880461975569</c:v>
                </c:pt>
                <c:pt idx="30">
                  <c:v>131.74802010418219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CF-4607-B508-D15EBAF64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20496832"/>
        <c:axId val="1720503904"/>
      </c:barChart>
      <c:catAx>
        <c:axId val="172049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503904"/>
        <c:crosses val="autoZero"/>
        <c:auto val="1"/>
        <c:lblAlgn val="ctr"/>
        <c:lblOffset val="100"/>
        <c:noMultiLvlLbl val="0"/>
      </c:catAx>
      <c:valAx>
        <c:axId val="172050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496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2B5986-FD94-413F-BCC5-B8536938DCA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3AF298-F29D-475D-9606-BC63AFA7FCA1}">
      <dgm:prSet/>
      <dgm:spPr/>
      <dgm:t>
        <a:bodyPr/>
        <a:lstStyle/>
        <a:p>
          <a:r>
            <a:rPr lang="es-MX"/>
            <a:t>Las decisiones requeridas por los procesos de producción manufacturera involucran de manera inherente una gran variedad de incertidumbre. </a:t>
          </a:r>
          <a:endParaRPr lang="en-US"/>
        </a:p>
      </dgm:t>
    </dgm:pt>
    <dgm:pt modelId="{54012275-5968-4979-8ECE-FE7298EA6594}" type="parTrans" cxnId="{A208C599-8F75-450A-A6C5-CC4257A35976}">
      <dgm:prSet/>
      <dgm:spPr/>
      <dgm:t>
        <a:bodyPr/>
        <a:lstStyle/>
        <a:p>
          <a:endParaRPr lang="en-US"/>
        </a:p>
      </dgm:t>
    </dgm:pt>
    <dgm:pt modelId="{865A8460-FBCB-4211-B2B7-FEEAD78EEDC2}" type="sibTrans" cxnId="{A208C599-8F75-450A-A6C5-CC4257A35976}">
      <dgm:prSet/>
      <dgm:spPr/>
      <dgm:t>
        <a:bodyPr/>
        <a:lstStyle/>
        <a:p>
          <a:endParaRPr lang="en-US"/>
        </a:p>
      </dgm:t>
    </dgm:pt>
    <dgm:pt modelId="{B8B4FCDD-7753-4E11-8340-3CFAAF359450}">
      <dgm:prSet/>
      <dgm:spPr/>
      <dgm:t>
        <a:bodyPr/>
        <a:lstStyle/>
        <a:p>
          <a:r>
            <a:rPr lang="es-MX"/>
            <a:t>A nivel interno, pueden encontrarse problemáticas relacionadas con la gestión humana, el desempeño de sistemas y máquinas o su interacción productiva. </a:t>
          </a:r>
          <a:endParaRPr lang="en-US"/>
        </a:p>
      </dgm:t>
    </dgm:pt>
    <dgm:pt modelId="{3BEDAD26-AC1E-4002-9479-4748A3C3245D}" type="parTrans" cxnId="{0C417FBC-76F3-4FBA-A19A-05DD55CF19F7}">
      <dgm:prSet/>
      <dgm:spPr/>
      <dgm:t>
        <a:bodyPr/>
        <a:lstStyle/>
        <a:p>
          <a:endParaRPr lang="en-US"/>
        </a:p>
      </dgm:t>
    </dgm:pt>
    <dgm:pt modelId="{EBDB33EB-AF63-40EB-AE32-5E7FA120A83A}" type="sibTrans" cxnId="{0C417FBC-76F3-4FBA-A19A-05DD55CF19F7}">
      <dgm:prSet/>
      <dgm:spPr/>
      <dgm:t>
        <a:bodyPr/>
        <a:lstStyle/>
        <a:p>
          <a:endParaRPr lang="en-US"/>
        </a:p>
      </dgm:t>
    </dgm:pt>
    <dgm:pt modelId="{B498D906-98CC-4F23-9955-5FBBEA43BB81}">
      <dgm:prSet/>
      <dgm:spPr/>
      <dgm:t>
        <a:bodyPr/>
        <a:lstStyle/>
        <a:p>
          <a:r>
            <a:rPr lang="es-MX"/>
            <a:t>A nivel externo, se encuentran elementos de incertidumbre relacionados con las fuerzas de mercado, los comportamientos estratégicos de la competencia o la regulación sectorial de las autoridades. A nivel práctico, todas las decisiones de manufactura son comúnmente conocidas de forma imperfecta debido a la naturaleza imprecisa y subjetiva de la información relacionada, lo cual hace al proceso de toma de decisiones complejo y con altas posibilidades de resultados inconsistentes [1]</a:t>
          </a:r>
          <a:endParaRPr lang="en-US"/>
        </a:p>
      </dgm:t>
    </dgm:pt>
    <dgm:pt modelId="{B45DBD1A-7A1F-47FC-A0DB-13875D91A6F4}" type="parTrans" cxnId="{7B496304-8118-4DE3-B5B5-BE75236D329B}">
      <dgm:prSet/>
      <dgm:spPr/>
      <dgm:t>
        <a:bodyPr/>
        <a:lstStyle/>
        <a:p>
          <a:endParaRPr lang="en-US"/>
        </a:p>
      </dgm:t>
    </dgm:pt>
    <dgm:pt modelId="{095BFDAE-27D8-42A1-B363-673404001543}" type="sibTrans" cxnId="{7B496304-8118-4DE3-B5B5-BE75236D329B}">
      <dgm:prSet/>
      <dgm:spPr/>
      <dgm:t>
        <a:bodyPr/>
        <a:lstStyle/>
        <a:p>
          <a:endParaRPr lang="en-US"/>
        </a:p>
      </dgm:t>
    </dgm:pt>
    <dgm:pt modelId="{E8238D73-F838-4CB5-A0AB-03E8B96572BF}" type="pres">
      <dgm:prSet presAssocID="{B82B5986-FD94-413F-BCC5-B8536938DCA9}" presName="linear" presStyleCnt="0">
        <dgm:presLayoutVars>
          <dgm:animLvl val="lvl"/>
          <dgm:resizeHandles val="exact"/>
        </dgm:presLayoutVars>
      </dgm:prSet>
      <dgm:spPr/>
    </dgm:pt>
    <dgm:pt modelId="{A110A9B8-812D-400D-8CB3-20CF0B2E91ED}" type="pres">
      <dgm:prSet presAssocID="{F13AF298-F29D-475D-9606-BC63AFA7FC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C23EBB-FBCC-4174-A026-A5F1B53E6B36}" type="pres">
      <dgm:prSet presAssocID="{865A8460-FBCB-4211-B2B7-FEEAD78EEDC2}" presName="spacer" presStyleCnt="0"/>
      <dgm:spPr/>
    </dgm:pt>
    <dgm:pt modelId="{A942A1FD-5F65-482C-B3A2-5A421FDF9A30}" type="pres">
      <dgm:prSet presAssocID="{B8B4FCDD-7753-4E11-8340-3CFAAF3594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EC91AD-CFE0-4E16-B601-3992ACADB441}" type="pres">
      <dgm:prSet presAssocID="{EBDB33EB-AF63-40EB-AE32-5E7FA120A83A}" presName="spacer" presStyleCnt="0"/>
      <dgm:spPr/>
    </dgm:pt>
    <dgm:pt modelId="{AE149595-3B45-4B6B-9941-2A5C5A8A8D7C}" type="pres">
      <dgm:prSet presAssocID="{B498D906-98CC-4F23-9955-5FBBEA43BB8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B496304-8118-4DE3-B5B5-BE75236D329B}" srcId="{B82B5986-FD94-413F-BCC5-B8536938DCA9}" destId="{B498D906-98CC-4F23-9955-5FBBEA43BB81}" srcOrd="2" destOrd="0" parTransId="{B45DBD1A-7A1F-47FC-A0DB-13875D91A6F4}" sibTransId="{095BFDAE-27D8-42A1-B363-673404001543}"/>
    <dgm:cxn modelId="{80353F92-FC85-4457-A8EB-1891654B0B7C}" type="presOf" srcId="{B82B5986-FD94-413F-BCC5-B8536938DCA9}" destId="{E8238D73-F838-4CB5-A0AB-03E8B96572BF}" srcOrd="0" destOrd="0" presId="urn:microsoft.com/office/officeart/2005/8/layout/vList2"/>
    <dgm:cxn modelId="{A208C599-8F75-450A-A6C5-CC4257A35976}" srcId="{B82B5986-FD94-413F-BCC5-B8536938DCA9}" destId="{F13AF298-F29D-475D-9606-BC63AFA7FCA1}" srcOrd="0" destOrd="0" parTransId="{54012275-5968-4979-8ECE-FE7298EA6594}" sibTransId="{865A8460-FBCB-4211-B2B7-FEEAD78EEDC2}"/>
    <dgm:cxn modelId="{F647B9A8-F189-426C-A018-A08173D78971}" type="presOf" srcId="{F13AF298-F29D-475D-9606-BC63AFA7FCA1}" destId="{A110A9B8-812D-400D-8CB3-20CF0B2E91ED}" srcOrd="0" destOrd="0" presId="urn:microsoft.com/office/officeart/2005/8/layout/vList2"/>
    <dgm:cxn modelId="{0C417FBC-76F3-4FBA-A19A-05DD55CF19F7}" srcId="{B82B5986-FD94-413F-BCC5-B8536938DCA9}" destId="{B8B4FCDD-7753-4E11-8340-3CFAAF359450}" srcOrd="1" destOrd="0" parTransId="{3BEDAD26-AC1E-4002-9479-4748A3C3245D}" sibTransId="{EBDB33EB-AF63-40EB-AE32-5E7FA120A83A}"/>
    <dgm:cxn modelId="{62F170DE-1905-4F9D-B7C7-BFDCC3E27D0B}" type="presOf" srcId="{B498D906-98CC-4F23-9955-5FBBEA43BB81}" destId="{AE149595-3B45-4B6B-9941-2A5C5A8A8D7C}" srcOrd="0" destOrd="0" presId="urn:microsoft.com/office/officeart/2005/8/layout/vList2"/>
    <dgm:cxn modelId="{41487FE8-1BA0-4B65-B5A5-0BD9367A83DF}" type="presOf" srcId="{B8B4FCDD-7753-4E11-8340-3CFAAF359450}" destId="{A942A1FD-5F65-482C-B3A2-5A421FDF9A30}" srcOrd="0" destOrd="0" presId="urn:microsoft.com/office/officeart/2005/8/layout/vList2"/>
    <dgm:cxn modelId="{D00A241C-01DF-49A9-9634-E98C03866D49}" type="presParOf" srcId="{E8238D73-F838-4CB5-A0AB-03E8B96572BF}" destId="{A110A9B8-812D-400D-8CB3-20CF0B2E91ED}" srcOrd="0" destOrd="0" presId="urn:microsoft.com/office/officeart/2005/8/layout/vList2"/>
    <dgm:cxn modelId="{2A38EF47-B134-426B-A90F-C9552E2BB7C9}" type="presParOf" srcId="{E8238D73-F838-4CB5-A0AB-03E8B96572BF}" destId="{7DC23EBB-FBCC-4174-A026-A5F1B53E6B36}" srcOrd="1" destOrd="0" presId="urn:microsoft.com/office/officeart/2005/8/layout/vList2"/>
    <dgm:cxn modelId="{9E8B0C15-D1A5-4B12-81E3-62C47133A247}" type="presParOf" srcId="{E8238D73-F838-4CB5-A0AB-03E8B96572BF}" destId="{A942A1FD-5F65-482C-B3A2-5A421FDF9A30}" srcOrd="2" destOrd="0" presId="urn:microsoft.com/office/officeart/2005/8/layout/vList2"/>
    <dgm:cxn modelId="{E649C8AC-5D31-480F-BD7F-9E97550AB740}" type="presParOf" srcId="{E8238D73-F838-4CB5-A0AB-03E8B96572BF}" destId="{F4EC91AD-CFE0-4E16-B601-3992ACADB441}" srcOrd="3" destOrd="0" presId="urn:microsoft.com/office/officeart/2005/8/layout/vList2"/>
    <dgm:cxn modelId="{B8F66A6B-86A0-479C-9431-FED41F067538}" type="presParOf" srcId="{E8238D73-F838-4CB5-A0AB-03E8B96572BF}" destId="{AE149595-3B45-4B6B-9941-2A5C5A8A8D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7CA4F7-6EAA-4ADD-B9CD-097E9C8F44A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9EFE92D-7552-4341-AC4D-DCA4BADC8BB0}">
      <dgm:prSet/>
      <dgm:spPr/>
      <dgm:t>
        <a:bodyPr/>
        <a:lstStyle/>
        <a:p>
          <a:r>
            <a:rPr lang="en-US"/>
            <a:t>Control y optimización de procesos. </a:t>
          </a:r>
        </a:p>
      </dgm:t>
    </dgm:pt>
    <dgm:pt modelId="{02AFE1D8-CC8D-4085-8133-FBDA1481BA4E}" type="parTrans" cxnId="{CA8E8843-8563-4904-B539-8BE836B85D5F}">
      <dgm:prSet/>
      <dgm:spPr/>
      <dgm:t>
        <a:bodyPr/>
        <a:lstStyle/>
        <a:p>
          <a:endParaRPr lang="en-US"/>
        </a:p>
      </dgm:t>
    </dgm:pt>
    <dgm:pt modelId="{C21CDF3A-FE36-4795-9BAC-FAFF7697567C}" type="sibTrans" cxnId="{CA8E8843-8563-4904-B539-8BE836B85D5F}">
      <dgm:prSet/>
      <dgm:spPr/>
      <dgm:t>
        <a:bodyPr/>
        <a:lstStyle/>
        <a:p>
          <a:endParaRPr lang="en-US"/>
        </a:p>
      </dgm:t>
    </dgm:pt>
    <dgm:pt modelId="{FE51CA82-3F82-4019-A3E3-B5AA9B02D959}">
      <dgm:prSet/>
      <dgm:spPr/>
      <dgm:t>
        <a:bodyPr/>
        <a:lstStyle/>
        <a:p>
          <a:r>
            <a:rPr lang="en-US"/>
            <a:t>Control de máquinas y células de manufactura. </a:t>
          </a:r>
        </a:p>
      </dgm:t>
    </dgm:pt>
    <dgm:pt modelId="{7D7E3044-3725-4E4C-9F42-780BA7BF6520}" type="parTrans" cxnId="{C3471A7C-9DC6-4AAB-B3A1-C0B1BE26DEE1}">
      <dgm:prSet/>
      <dgm:spPr/>
      <dgm:t>
        <a:bodyPr/>
        <a:lstStyle/>
        <a:p>
          <a:endParaRPr lang="en-US"/>
        </a:p>
      </dgm:t>
    </dgm:pt>
    <dgm:pt modelId="{B59B3948-41C0-400D-8C67-CEBCD4DCBEFF}" type="sibTrans" cxnId="{C3471A7C-9DC6-4AAB-B3A1-C0B1BE26DEE1}">
      <dgm:prSet/>
      <dgm:spPr/>
      <dgm:t>
        <a:bodyPr/>
        <a:lstStyle/>
        <a:p>
          <a:endParaRPr lang="en-US"/>
        </a:p>
      </dgm:t>
    </dgm:pt>
    <dgm:pt modelId="{10BE4B0E-1441-4DFE-9695-7CB4A9AB372C}">
      <dgm:prSet/>
      <dgm:spPr/>
      <dgm:t>
        <a:bodyPr/>
        <a:lstStyle/>
        <a:p>
          <a:r>
            <a:rPr lang="en-US"/>
            <a:t>Planeación agregada. </a:t>
          </a:r>
        </a:p>
      </dgm:t>
    </dgm:pt>
    <dgm:pt modelId="{E2EEAC1B-1930-45DC-AF4F-5002961707E9}" type="parTrans" cxnId="{B3450046-2187-46B3-B3F2-10C52729483F}">
      <dgm:prSet/>
      <dgm:spPr/>
      <dgm:t>
        <a:bodyPr/>
        <a:lstStyle/>
        <a:p>
          <a:endParaRPr lang="en-US"/>
        </a:p>
      </dgm:t>
    </dgm:pt>
    <dgm:pt modelId="{AF85D04C-AE8F-4CE3-B23B-2D0CEA38F7B4}" type="sibTrans" cxnId="{B3450046-2187-46B3-B3F2-10C52729483F}">
      <dgm:prSet/>
      <dgm:spPr/>
      <dgm:t>
        <a:bodyPr/>
        <a:lstStyle/>
        <a:p>
          <a:endParaRPr lang="en-US"/>
        </a:p>
      </dgm:t>
    </dgm:pt>
    <dgm:pt modelId="{E1DB9968-1EC1-4A3C-AE25-F9FD6B32FBEF}">
      <dgm:prSet/>
      <dgm:spPr/>
      <dgm:t>
        <a:bodyPr/>
        <a:lstStyle/>
        <a:p>
          <a:r>
            <a:rPr lang="en-US"/>
            <a:t>Sistemas de Manufactura flexibles. </a:t>
          </a:r>
        </a:p>
      </dgm:t>
    </dgm:pt>
    <dgm:pt modelId="{1B161E1E-4FCA-4B70-866F-EA43BAEC2EBE}" type="parTrans" cxnId="{2D50A225-EA7D-4FB2-BE08-A801BEEF2991}">
      <dgm:prSet/>
      <dgm:spPr/>
      <dgm:t>
        <a:bodyPr/>
        <a:lstStyle/>
        <a:p>
          <a:endParaRPr lang="en-US"/>
        </a:p>
      </dgm:t>
    </dgm:pt>
    <dgm:pt modelId="{3BCE29BB-4A3A-461C-843F-5949ED5E1AA7}" type="sibTrans" cxnId="{2D50A225-EA7D-4FB2-BE08-A801BEEF2991}">
      <dgm:prSet/>
      <dgm:spPr/>
      <dgm:t>
        <a:bodyPr/>
        <a:lstStyle/>
        <a:p>
          <a:endParaRPr lang="en-US"/>
        </a:p>
      </dgm:t>
    </dgm:pt>
    <dgm:pt modelId="{943EA2D6-5C1A-4FFC-96AB-BCDD886AD689}">
      <dgm:prSet/>
      <dgm:spPr/>
      <dgm:t>
        <a:bodyPr/>
        <a:lstStyle/>
        <a:p>
          <a:r>
            <a:rPr lang="en-US"/>
            <a:t>Control y monitoreo de calidad. </a:t>
          </a:r>
        </a:p>
      </dgm:t>
    </dgm:pt>
    <dgm:pt modelId="{69A9EAA1-8CDE-47B4-9CA0-B664B920FB69}" type="parTrans" cxnId="{39D1C1EE-DA5E-4DB1-83D6-24D2F341A7D6}">
      <dgm:prSet/>
      <dgm:spPr/>
      <dgm:t>
        <a:bodyPr/>
        <a:lstStyle/>
        <a:p>
          <a:endParaRPr lang="en-US"/>
        </a:p>
      </dgm:t>
    </dgm:pt>
    <dgm:pt modelId="{6305D50B-1BB2-41A9-B634-8CCADC1D3B2A}" type="sibTrans" cxnId="{39D1C1EE-DA5E-4DB1-83D6-24D2F341A7D6}">
      <dgm:prSet/>
      <dgm:spPr/>
      <dgm:t>
        <a:bodyPr/>
        <a:lstStyle/>
        <a:p>
          <a:endParaRPr lang="en-US"/>
        </a:p>
      </dgm:t>
    </dgm:pt>
    <dgm:pt modelId="{65C87BB5-9155-4606-8715-015A10D1C24B}">
      <dgm:prSet/>
      <dgm:spPr/>
      <dgm:t>
        <a:bodyPr/>
        <a:lstStyle/>
        <a:p>
          <a:r>
            <a:rPr lang="en-US"/>
            <a:t>Mantenimiento de sistemas. </a:t>
          </a:r>
        </a:p>
      </dgm:t>
    </dgm:pt>
    <dgm:pt modelId="{DBB75C33-6967-410E-BDF6-93434E23DEEE}" type="parTrans" cxnId="{AA5C3C82-E2D8-4AFC-9E03-073064E24C3F}">
      <dgm:prSet/>
      <dgm:spPr/>
      <dgm:t>
        <a:bodyPr/>
        <a:lstStyle/>
        <a:p>
          <a:endParaRPr lang="en-US"/>
        </a:p>
      </dgm:t>
    </dgm:pt>
    <dgm:pt modelId="{89A28C57-FD21-43F3-A48B-A63C914EF431}" type="sibTrans" cxnId="{AA5C3C82-E2D8-4AFC-9E03-073064E24C3F}">
      <dgm:prSet/>
      <dgm:spPr/>
      <dgm:t>
        <a:bodyPr/>
        <a:lstStyle/>
        <a:p>
          <a:endParaRPr lang="en-US"/>
        </a:p>
      </dgm:t>
    </dgm:pt>
    <dgm:pt modelId="{21998D44-6A53-4CD4-BE97-3DCF55D3BB5F}">
      <dgm:prSet/>
      <dgm:spPr/>
      <dgm:t>
        <a:bodyPr/>
        <a:lstStyle/>
        <a:p>
          <a:r>
            <a:rPr lang="en-US"/>
            <a:t>Pronóstico de demanda. </a:t>
          </a:r>
        </a:p>
      </dgm:t>
    </dgm:pt>
    <dgm:pt modelId="{6317ACB4-5DBC-4AB9-BB9E-9157FA88CBCC}" type="parTrans" cxnId="{D0717FE2-BC9A-4756-8ADC-4B2EACCBADDB}">
      <dgm:prSet/>
      <dgm:spPr/>
      <dgm:t>
        <a:bodyPr/>
        <a:lstStyle/>
        <a:p>
          <a:endParaRPr lang="en-US"/>
        </a:p>
      </dgm:t>
    </dgm:pt>
    <dgm:pt modelId="{CFCF6446-0825-4C6C-8BE8-08549E2FB5EE}" type="sibTrans" cxnId="{D0717FE2-BC9A-4756-8ADC-4B2EACCBADDB}">
      <dgm:prSet/>
      <dgm:spPr/>
      <dgm:t>
        <a:bodyPr/>
        <a:lstStyle/>
        <a:p>
          <a:endParaRPr lang="en-US"/>
        </a:p>
      </dgm:t>
    </dgm:pt>
    <dgm:pt modelId="{6C4DC643-10DC-493E-A162-400254376764}">
      <dgm:prSet/>
      <dgm:spPr/>
      <dgm:t>
        <a:bodyPr/>
        <a:lstStyle/>
        <a:p>
          <a:r>
            <a:rPr lang="en-US"/>
            <a:t>Estrategia de manufactura y decisions de localización. </a:t>
          </a:r>
        </a:p>
      </dgm:t>
    </dgm:pt>
    <dgm:pt modelId="{E29F2116-30B5-4924-890F-94086C0CDC4B}" type="parTrans" cxnId="{17F61344-069B-4296-882F-E0E0C3744655}">
      <dgm:prSet/>
      <dgm:spPr/>
      <dgm:t>
        <a:bodyPr/>
        <a:lstStyle/>
        <a:p>
          <a:endParaRPr lang="en-US"/>
        </a:p>
      </dgm:t>
    </dgm:pt>
    <dgm:pt modelId="{A7D2AAF6-1226-48D6-845E-C57EEB737B5E}" type="sibTrans" cxnId="{17F61344-069B-4296-882F-E0E0C3744655}">
      <dgm:prSet/>
      <dgm:spPr/>
      <dgm:t>
        <a:bodyPr/>
        <a:lstStyle/>
        <a:p>
          <a:endParaRPr lang="en-US"/>
        </a:p>
      </dgm:t>
    </dgm:pt>
    <dgm:pt modelId="{3AB1D56C-9C8B-4D00-9F66-F23E5A7CC25C}">
      <dgm:prSet/>
      <dgm:spPr/>
      <dgm:t>
        <a:bodyPr/>
        <a:lstStyle/>
        <a:p>
          <a:r>
            <a:rPr lang="en-US"/>
            <a:t>Cadena de suministro y selección de proveedores. </a:t>
          </a:r>
        </a:p>
      </dgm:t>
    </dgm:pt>
    <dgm:pt modelId="{327BFE5A-EAC5-4299-987C-E5647D992334}" type="parTrans" cxnId="{E6D3FB3A-64B4-4ED4-ACCD-929710E96B89}">
      <dgm:prSet/>
      <dgm:spPr/>
      <dgm:t>
        <a:bodyPr/>
        <a:lstStyle/>
        <a:p>
          <a:endParaRPr lang="en-US"/>
        </a:p>
      </dgm:t>
    </dgm:pt>
    <dgm:pt modelId="{10AD1AE9-3B06-4E7E-9DC6-AB9C691B1910}" type="sibTrans" cxnId="{E6D3FB3A-64B4-4ED4-ACCD-929710E96B89}">
      <dgm:prSet/>
      <dgm:spPr/>
      <dgm:t>
        <a:bodyPr/>
        <a:lstStyle/>
        <a:p>
          <a:endParaRPr lang="en-US"/>
        </a:p>
      </dgm:t>
    </dgm:pt>
    <dgm:pt modelId="{8D18D4B9-7AA6-4F3D-9298-1E37DEB7C0D9}" type="pres">
      <dgm:prSet presAssocID="{B47CA4F7-6EAA-4ADD-B9CD-097E9C8F44AD}" presName="vert0" presStyleCnt="0">
        <dgm:presLayoutVars>
          <dgm:dir/>
          <dgm:animOne val="branch"/>
          <dgm:animLvl val="lvl"/>
        </dgm:presLayoutVars>
      </dgm:prSet>
      <dgm:spPr/>
    </dgm:pt>
    <dgm:pt modelId="{48AAEB9A-DC1E-40E8-9F77-5823BF1E9828}" type="pres">
      <dgm:prSet presAssocID="{79EFE92D-7552-4341-AC4D-DCA4BADC8BB0}" presName="thickLine" presStyleLbl="alignNode1" presStyleIdx="0" presStyleCnt="9"/>
      <dgm:spPr/>
    </dgm:pt>
    <dgm:pt modelId="{1DA6720C-A47C-4CBB-9E8C-F37FD3BF6C4C}" type="pres">
      <dgm:prSet presAssocID="{79EFE92D-7552-4341-AC4D-DCA4BADC8BB0}" presName="horz1" presStyleCnt="0"/>
      <dgm:spPr/>
    </dgm:pt>
    <dgm:pt modelId="{69ECCE0B-44FE-4C50-8A51-12F03DBD2A9B}" type="pres">
      <dgm:prSet presAssocID="{79EFE92D-7552-4341-AC4D-DCA4BADC8BB0}" presName="tx1" presStyleLbl="revTx" presStyleIdx="0" presStyleCnt="9"/>
      <dgm:spPr/>
    </dgm:pt>
    <dgm:pt modelId="{0FB5707C-87C3-4128-A8F3-F7FFD1D5783B}" type="pres">
      <dgm:prSet presAssocID="{79EFE92D-7552-4341-AC4D-DCA4BADC8BB0}" presName="vert1" presStyleCnt="0"/>
      <dgm:spPr/>
    </dgm:pt>
    <dgm:pt modelId="{5FDA88DB-2081-437E-AA62-5DD1D675C3AB}" type="pres">
      <dgm:prSet presAssocID="{FE51CA82-3F82-4019-A3E3-B5AA9B02D959}" presName="thickLine" presStyleLbl="alignNode1" presStyleIdx="1" presStyleCnt="9"/>
      <dgm:spPr/>
    </dgm:pt>
    <dgm:pt modelId="{14AC2EFD-E5DA-48F6-B591-9422EFC910DE}" type="pres">
      <dgm:prSet presAssocID="{FE51CA82-3F82-4019-A3E3-B5AA9B02D959}" presName="horz1" presStyleCnt="0"/>
      <dgm:spPr/>
    </dgm:pt>
    <dgm:pt modelId="{2A8E1E53-CB86-4A92-AF09-F4403646303A}" type="pres">
      <dgm:prSet presAssocID="{FE51CA82-3F82-4019-A3E3-B5AA9B02D959}" presName="tx1" presStyleLbl="revTx" presStyleIdx="1" presStyleCnt="9"/>
      <dgm:spPr/>
    </dgm:pt>
    <dgm:pt modelId="{6E3EB43F-2BB4-4FB7-8265-DFB3E24A30EC}" type="pres">
      <dgm:prSet presAssocID="{FE51CA82-3F82-4019-A3E3-B5AA9B02D959}" presName="vert1" presStyleCnt="0"/>
      <dgm:spPr/>
    </dgm:pt>
    <dgm:pt modelId="{1106961D-AC57-46BD-BA15-533ED43A32BF}" type="pres">
      <dgm:prSet presAssocID="{10BE4B0E-1441-4DFE-9695-7CB4A9AB372C}" presName="thickLine" presStyleLbl="alignNode1" presStyleIdx="2" presStyleCnt="9"/>
      <dgm:spPr/>
    </dgm:pt>
    <dgm:pt modelId="{65124413-F81B-412A-B38F-A6E460A3C701}" type="pres">
      <dgm:prSet presAssocID="{10BE4B0E-1441-4DFE-9695-7CB4A9AB372C}" presName="horz1" presStyleCnt="0"/>
      <dgm:spPr/>
    </dgm:pt>
    <dgm:pt modelId="{0B35BCE7-87D7-4DF3-B315-6DF413462D0E}" type="pres">
      <dgm:prSet presAssocID="{10BE4B0E-1441-4DFE-9695-7CB4A9AB372C}" presName="tx1" presStyleLbl="revTx" presStyleIdx="2" presStyleCnt="9"/>
      <dgm:spPr/>
    </dgm:pt>
    <dgm:pt modelId="{9AE4AFFD-EEB3-4B12-8438-1E01CD857A47}" type="pres">
      <dgm:prSet presAssocID="{10BE4B0E-1441-4DFE-9695-7CB4A9AB372C}" presName="vert1" presStyleCnt="0"/>
      <dgm:spPr/>
    </dgm:pt>
    <dgm:pt modelId="{D5844660-C9C6-4C09-A004-E92C3ADC9045}" type="pres">
      <dgm:prSet presAssocID="{E1DB9968-1EC1-4A3C-AE25-F9FD6B32FBEF}" presName="thickLine" presStyleLbl="alignNode1" presStyleIdx="3" presStyleCnt="9"/>
      <dgm:spPr/>
    </dgm:pt>
    <dgm:pt modelId="{FF2F4A79-9978-457A-82D5-C79DAABE9713}" type="pres">
      <dgm:prSet presAssocID="{E1DB9968-1EC1-4A3C-AE25-F9FD6B32FBEF}" presName="horz1" presStyleCnt="0"/>
      <dgm:spPr/>
    </dgm:pt>
    <dgm:pt modelId="{25E7EA48-DF21-4A99-BD79-827AD020D115}" type="pres">
      <dgm:prSet presAssocID="{E1DB9968-1EC1-4A3C-AE25-F9FD6B32FBEF}" presName="tx1" presStyleLbl="revTx" presStyleIdx="3" presStyleCnt="9"/>
      <dgm:spPr/>
    </dgm:pt>
    <dgm:pt modelId="{13454A81-019D-4FA3-B004-5170804807E1}" type="pres">
      <dgm:prSet presAssocID="{E1DB9968-1EC1-4A3C-AE25-F9FD6B32FBEF}" presName="vert1" presStyleCnt="0"/>
      <dgm:spPr/>
    </dgm:pt>
    <dgm:pt modelId="{DE1C8047-9646-4ED9-B314-14C4E42A8DB1}" type="pres">
      <dgm:prSet presAssocID="{943EA2D6-5C1A-4FFC-96AB-BCDD886AD689}" presName="thickLine" presStyleLbl="alignNode1" presStyleIdx="4" presStyleCnt="9"/>
      <dgm:spPr/>
    </dgm:pt>
    <dgm:pt modelId="{94FE9753-2892-464D-BB87-7422F3E8FE19}" type="pres">
      <dgm:prSet presAssocID="{943EA2D6-5C1A-4FFC-96AB-BCDD886AD689}" presName="horz1" presStyleCnt="0"/>
      <dgm:spPr/>
    </dgm:pt>
    <dgm:pt modelId="{0361ECF1-3C48-4EC4-8807-BC13A7E1E9D7}" type="pres">
      <dgm:prSet presAssocID="{943EA2D6-5C1A-4FFC-96AB-BCDD886AD689}" presName="tx1" presStyleLbl="revTx" presStyleIdx="4" presStyleCnt="9"/>
      <dgm:spPr/>
    </dgm:pt>
    <dgm:pt modelId="{EE92F766-7424-4755-92D7-EA3806604DE9}" type="pres">
      <dgm:prSet presAssocID="{943EA2D6-5C1A-4FFC-96AB-BCDD886AD689}" presName="vert1" presStyleCnt="0"/>
      <dgm:spPr/>
    </dgm:pt>
    <dgm:pt modelId="{ED9B96EF-76D2-4D45-AB50-BB6B46D785D7}" type="pres">
      <dgm:prSet presAssocID="{65C87BB5-9155-4606-8715-015A10D1C24B}" presName="thickLine" presStyleLbl="alignNode1" presStyleIdx="5" presStyleCnt="9"/>
      <dgm:spPr/>
    </dgm:pt>
    <dgm:pt modelId="{BC2855CC-E5EC-4A88-AD0E-C966E91F77DA}" type="pres">
      <dgm:prSet presAssocID="{65C87BB5-9155-4606-8715-015A10D1C24B}" presName="horz1" presStyleCnt="0"/>
      <dgm:spPr/>
    </dgm:pt>
    <dgm:pt modelId="{BF701EC6-3C33-4B0A-947A-DCEC7C4A9346}" type="pres">
      <dgm:prSet presAssocID="{65C87BB5-9155-4606-8715-015A10D1C24B}" presName="tx1" presStyleLbl="revTx" presStyleIdx="5" presStyleCnt="9"/>
      <dgm:spPr/>
    </dgm:pt>
    <dgm:pt modelId="{631C797E-FCFD-4D40-9502-C283C8CFBAAB}" type="pres">
      <dgm:prSet presAssocID="{65C87BB5-9155-4606-8715-015A10D1C24B}" presName="vert1" presStyleCnt="0"/>
      <dgm:spPr/>
    </dgm:pt>
    <dgm:pt modelId="{92E8BCE2-11F9-4024-8DF9-964DF7307201}" type="pres">
      <dgm:prSet presAssocID="{21998D44-6A53-4CD4-BE97-3DCF55D3BB5F}" presName="thickLine" presStyleLbl="alignNode1" presStyleIdx="6" presStyleCnt="9"/>
      <dgm:spPr/>
    </dgm:pt>
    <dgm:pt modelId="{9231F2C6-FEC8-4E5B-9F21-ABEFFEB58016}" type="pres">
      <dgm:prSet presAssocID="{21998D44-6A53-4CD4-BE97-3DCF55D3BB5F}" presName="horz1" presStyleCnt="0"/>
      <dgm:spPr/>
    </dgm:pt>
    <dgm:pt modelId="{B33B0843-5095-4625-B7A6-8C4DEDB331B8}" type="pres">
      <dgm:prSet presAssocID="{21998D44-6A53-4CD4-BE97-3DCF55D3BB5F}" presName="tx1" presStyleLbl="revTx" presStyleIdx="6" presStyleCnt="9"/>
      <dgm:spPr/>
    </dgm:pt>
    <dgm:pt modelId="{D25AEC2E-788D-4B66-A77D-054FB4FB6199}" type="pres">
      <dgm:prSet presAssocID="{21998D44-6A53-4CD4-BE97-3DCF55D3BB5F}" presName="vert1" presStyleCnt="0"/>
      <dgm:spPr/>
    </dgm:pt>
    <dgm:pt modelId="{A1CF963B-D890-4A9B-B2A3-18D38875DA19}" type="pres">
      <dgm:prSet presAssocID="{6C4DC643-10DC-493E-A162-400254376764}" presName="thickLine" presStyleLbl="alignNode1" presStyleIdx="7" presStyleCnt="9"/>
      <dgm:spPr/>
    </dgm:pt>
    <dgm:pt modelId="{236628C7-A633-438A-A894-2CB477DABD73}" type="pres">
      <dgm:prSet presAssocID="{6C4DC643-10DC-493E-A162-400254376764}" presName="horz1" presStyleCnt="0"/>
      <dgm:spPr/>
    </dgm:pt>
    <dgm:pt modelId="{E5C82F8A-4AD9-498E-A225-91596C5587E3}" type="pres">
      <dgm:prSet presAssocID="{6C4DC643-10DC-493E-A162-400254376764}" presName="tx1" presStyleLbl="revTx" presStyleIdx="7" presStyleCnt="9"/>
      <dgm:spPr/>
    </dgm:pt>
    <dgm:pt modelId="{132B0E63-F8E5-4EE8-AB26-46DDA3DE6CFD}" type="pres">
      <dgm:prSet presAssocID="{6C4DC643-10DC-493E-A162-400254376764}" presName="vert1" presStyleCnt="0"/>
      <dgm:spPr/>
    </dgm:pt>
    <dgm:pt modelId="{3CD23134-13ED-47E7-BDE2-B780D7848AFE}" type="pres">
      <dgm:prSet presAssocID="{3AB1D56C-9C8B-4D00-9F66-F23E5A7CC25C}" presName="thickLine" presStyleLbl="alignNode1" presStyleIdx="8" presStyleCnt="9"/>
      <dgm:spPr/>
    </dgm:pt>
    <dgm:pt modelId="{6092EAE3-18FA-4603-A5BE-A086493A5C82}" type="pres">
      <dgm:prSet presAssocID="{3AB1D56C-9C8B-4D00-9F66-F23E5A7CC25C}" presName="horz1" presStyleCnt="0"/>
      <dgm:spPr/>
    </dgm:pt>
    <dgm:pt modelId="{1E4E6614-481E-4EA8-B38C-5AC08E80046E}" type="pres">
      <dgm:prSet presAssocID="{3AB1D56C-9C8B-4D00-9F66-F23E5A7CC25C}" presName="tx1" presStyleLbl="revTx" presStyleIdx="8" presStyleCnt="9"/>
      <dgm:spPr/>
    </dgm:pt>
    <dgm:pt modelId="{C6CC055E-A611-425E-84A2-90861BBFE19A}" type="pres">
      <dgm:prSet presAssocID="{3AB1D56C-9C8B-4D00-9F66-F23E5A7CC25C}" presName="vert1" presStyleCnt="0"/>
      <dgm:spPr/>
    </dgm:pt>
  </dgm:ptLst>
  <dgm:cxnLst>
    <dgm:cxn modelId="{AB4A8305-1AE5-49C4-9BEA-DD6CEB6B982B}" type="presOf" srcId="{3AB1D56C-9C8B-4D00-9F66-F23E5A7CC25C}" destId="{1E4E6614-481E-4EA8-B38C-5AC08E80046E}" srcOrd="0" destOrd="0" presId="urn:microsoft.com/office/officeart/2008/layout/LinedList"/>
    <dgm:cxn modelId="{2D50A225-EA7D-4FB2-BE08-A801BEEF2991}" srcId="{B47CA4F7-6EAA-4ADD-B9CD-097E9C8F44AD}" destId="{E1DB9968-1EC1-4A3C-AE25-F9FD6B32FBEF}" srcOrd="3" destOrd="0" parTransId="{1B161E1E-4FCA-4B70-866F-EA43BAEC2EBE}" sibTransId="{3BCE29BB-4A3A-461C-843F-5949ED5E1AA7}"/>
    <dgm:cxn modelId="{E6D3FB3A-64B4-4ED4-ACCD-929710E96B89}" srcId="{B47CA4F7-6EAA-4ADD-B9CD-097E9C8F44AD}" destId="{3AB1D56C-9C8B-4D00-9F66-F23E5A7CC25C}" srcOrd="8" destOrd="0" parTransId="{327BFE5A-EAC5-4299-987C-E5647D992334}" sibTransId="{10AD1AE9-3B06-4E7E-9DC6-AB9C691B1910}"/>
    <dgm:cxn modelId="{36151363-FB13-4440-B579-5C72D7B6B9E3}" type="presOf" srcId="{E1DB9968-1EC1-4A3C-AE25-F9FD6B32FBEF}" destId="{25E7EA48-DF21-4A99-BD79-827AD020D115}" srcOrd="0" destOrd="0" presId="urn:microsoft.com/office/officeart/2008/layout/LinedList"/>
    <dgm:cxn modelId="{CA8E8843-8563-4904-B539-8BE836B85D5F}" srcId="{B47CA4F7-6EAA-4ADD-B9CD-097E9C8F44AD}" destId="{79EFE92D-7552-4341-AC4D-DCA4BADC8BB0}" srcOrd="0" destOrd="0" parTransId="{02AFE1D8-CC8D-4085-8133-FBDA1481BA4E}" sibTransId="{C21CDF3A-FE36-4795-9BAC-FAFF7697567C}"/>
    <dgm:cxn modelId="{17F61344-069B-4296-882F-E0E0C3744655}" srcId="{B47CA4F7-6EAA-4ADD-B9CD-097E9C8F44AD}" destId="{6C4DC643-10DC-493E-A162-400254376764}" srcOrd="7" destOrd="0" parTransId="{E29F2116-30B5-4924-890F-94086C0CDC4B}" sibTransId="{A7D2AAF6-1226-48D6-845E-C57EEB737B5E}"/>
    <dgm:cxn modelId="{9CD8D144-92EA-4764-9D48-05ACDED28524}" type="presOf" srcId="{21998D44-6A53-4CD4-BE97-3DCF55D3BB5F}" destId="{B33B0843-5095-4625-B7A6-8C4DEDB331B8}" srcOrd="0" destOrd="0" presId="urn:microsoft.com/office/officeart/2008/layout/LinedList"/>
    <dgm:cxn modelId="{B3450046-2187-46B3-B3F2-10C52729483F}" srcId="{B47CA4F7-6EAA-4ADD-B9CD-097E9C8F44AD}" destId="{10BE4B0E-1441-4DFE-9695-7CB4A9AB372C}" srcOrd="2" destOrd="0" parTransId="{E2EEAC1B-1930-45DC-AF4F-5002961707E9}" sibTransId="{AF85D04C-AE8F-4CE3-B23B-2D0CEA38F7B4}"/>
    <dgm:cxn modelId="{CFC1294C-80E6-4FF3-98E1-CAB18B2F3970}" type="presOf" srcId="{65C87BB5-9155-4606-8715-015A10D1C24B}" destId="{BF701EC6-3C33-4B0A-947A-DCEC7C4A9346}" srcOrd="0" destOrd="0" presId="urn:microsoft.com/office/officeart/2008/layout/LinedList"/>
    <dgm:cxn modelId="{B3D0D351-03F1-4C67-92A1-93A41301CDD8}" type="presOf" srcId="{FE51CA82-3F82-4019-A3E3-B5AA9B02D959}" destId="{2A8E1E53-CB86-4A92-AF09-F4403646303A}" srcOrd="0" destOrd="0" presId="urn:microsoft.com/office/officeart/2008/layout/LinedList"/>
    <dgm:cxn modelId="{A39BD55A-F7D3-4FBD-961D-B1C64B5F4E1C}" type="presOf" srcId="{10BE4B0E-1441-4DFE-9695-7CB4A9AB372C}" destId="{0B35BCE7-87D7-4DF3-B315-6DF413462D0E}" srcOrd="0" destOrd="0" presId="urn:microsoft.com/office/officeart/2008/layout/LinedList"/>
    <dgm:cxn modelId="{C3471A7C-9DC6-4AAB-B3A1-C0B1BE26DEE1}" srcId="{B47CA4F7-6EAA-4ADD-B9CD-097E9C8F44AD}" destId="{FE51CA82-3F82-4019-A3E3-B5AA9B02D959}" srcOrd="1" destOrd="0" parTransId="{7D7E3044-3725-4E4C-9F42-780BA7BF6520}" sibTransId="{B59B3948-41C0-400D-8C67-CEBCD4DCBEFF}"/>
    <dgm:cxn modelId="{AA5C3C82-E2D8-4AFC-9E03-073064E24C3F}" srcId="{B47CA4F7-6EAA-4ADD-B9CD-097E9C8F44AD}" destId="{65C87BB5-9155-4606-8715-015A10D1C24B}" srcOrd="5" destOrd="0" parTransId="{DBB75C33-6967-410E-BDF6-93434E23DEEE}" sibTransId="{89A28C57-FD21-43F3-A48B-A63C914EF431}"/>
    <dgm:cxn modelId="{8712B3A5-C6E3-4F70-ABAA-65F33F7050EB}" type="presOf" srcId="{6C4DC643-10DC-493E-A162-400254376764}" destId="{E5C82F8A-4AD9-498E-A225-91596C5587E3}" srcOrd="0" destOrd="0" presId="urn:microsoft.com/office/officeart/2008/layout/LinedList"/>
    <dgm:cxn modelId="{90C646A7-E574-4953-BF51-15B9392F308C}" type="presOf" srcId="{943EA2D6-5C1A-4FFC-96AB-BCDD886AD689}" destId="{0361ECF1-3C48-4EC4-8807-BC13A7E1E9D7}" srcOrd="0" destOrd="0" presId="urn:microsoft.com/office/officeart/2008/layout/LinedList"/>
    <dgm:cxn modelId="{264DF7D4-7693-4C98-9A7B-55671EF4512A}" type="presOf" srcId="{79EFE92D-7552-4341-AC4D-DCA4BADC8BB0}" destId="{69ECCE0B-44FE-4C50-8A51-12F03DBD2A9B}" srcOrd="0" destOrd="0" presId="urn:microsoft.com/office/officeart/2008/layout/LinedList"/>
    <dgm:cxn modelId="{D0717FE2-BC9A-4756-8ADC-4B2EACCBADDB}" srcId="{B47CA4F7-6EAA-4ADD-B9CD-097E9C8F44AD}" destId="{21998D44-6A53-4CD4-BE97-3DCF55D3BB5F}" srcOrd="6" destOrd="0" parTransId="{6317ACB4-5DBC-4AB9-BB9E-9157FA88CBCC}" sibTransId="{CFCF6446-0825-4C6C-8BE8-08549E2FB5EE}"/>
    <dgm:cxn modelId="{39D1C1EE-DA5E-4DB1-83D6-24D2F341A7D6}" srcId="{B47CA4F7-6EAA-4ADD-B9CD-097E9C8F44AD}" destId="{943EA2D6-5C1A-4FFC-96AB-BCDD886AD689}" srcOrd="4" destOrd="0" parTransId="{69A9EAA1-8CDE-47B4-9CA0-B664B920FB69}" sibTransId="{6305D50B-1BB2-41A9-B634-8CCADC1D3B2A}"/>
    <dgm:cxn modelId="{8341BAF9-6893-420C-B105-FD34C1F2A81A}" type="presOf" srcId="{B47CA4F7-6EAA-4ADD-B9CD-097E9C8F44AD}" destId="{8D18D4B9-7AA6-4F3D-9298-1E37DEB7C0D9}" srcOrd="0" destOrd="0" presId="urn:microsoft.com/office/officeart/2008/layout/LinedList"/>
    <dgm:cxn modelId="{3F54C695-DCD1-45AC-B6F9-1EEBE2F9B3EC}" type="presParOf" srcId="{8D18D4B9-7AA6-4F3D-9298-1E37DEB7C0D9}" destId="{48AAEB9A-DC1E-40E8-9F77-5823BF1E9828}" srcOrd="0" destOrd="0" presId="urn:microsoft.com/office/officeart/2008/layout/LinedList"/>
    <dgm:cxn modelId="{F9F01F8E-9E00-4A11-8FC9-ACA05747493A}" type="presParOf" srcId="{8D18D4B9-7AA6-4F3D-9298-1E37DEB7C0D9}" destId="{1DA6720C-A47C-4CBB-9E8C-F37FD3BF6C4C}" srcOrd="1" destOrd="0" presId="urn:microsoft.com/office/officeart/2008/layout/LinedList"/>
    <dgm:cxn modelId="{97884938-7828-4C0A-A03B-B405DE93D8AC}" type="presParOf" srcId="{1DA6720C-A47C-4CBB-9E8C-F37FD3BF6C4C}" destId="{69ECCE0B-44FE-4C50-8A51-12F03DBD2A9B}" srcOrd="0" destOrd="0" presId="urn:microsoft.com/office/officeart/2008/layout/LinedList"/>
    <dgm:cxn modelId="{9A5350CF-2A10-44BE-9DB7-20452BDB5FBD}" type="presParOf" srcId="{1DA6720C-A47C-4CBB-9E8C-F37FD3BF6C4C}" destId="{0FB5707C-87C3-4128-A8F3-F7FFD1D5783B}" srcOrd="1" destOrd="0" presId="urn:microsoft.com/office/officeart/2008/layout/LinedList"/>
    <dgm:cxn modelId="{50FEE37F-D323-42ED-A04D-9DEE6AA2EAF7}" type="presParOf" srcId="{8D18D4B9-7AA6-4F3D-9298-1E37DEB7C0D9}" destId="{5FDA88DB-2081-437E-AA62-5DD1D675C3AB}" srcOrd="2" destOrd="0" presId="urn:microsoft.com/office/officeart/2008/layout/LinedList"/>
    <dgm:cxn modelId="{484A0F79-7C48-4A7C-BF17-8006895D7803}" type="presParOf" srcId="{8D18D4B9-7AA6-4F3D-9298-1E37DEB7C0D9}" destId="{14AC2EFD-E5DA-48F6-B591-9422EFC910DE}" srcOrd="3" destOrd="0" presId="urn:microsoft.com/office/officeart/2008/layout/LinedList"/>
    <dgm:cxn modelId="{71E18CB5-A0F9-4E67-9F7C-BF7BE2BE5530}" type="presParOf" srcId="{14AC2EFD-E5DA-48F6-B591-9422EFC910DE}" destId="{2A8E1E53-CB86-4A92-AF09-F4403646303A}" srcOrd="0" destOrd="0" presId="urn:microsoft.com/office/officeart/2008/layout/LinedList"/>
    <dgm:cxn modelId="{66E33244-E4AE-4AED-AEC1-EA3144AFAD4B}" type="presParOf" srcId="{14AC2EFD-E5DA-48F6-B591-9422EFC910DE}" destId="{6E3EB43F-2BB4-4FB7-8265-DFB3E24A30EC}" srcOrd="1" destOrd="0" presId="urn:microsoft.com/office/officeart/2008/layout/LinedList"/>
    <dgm:cxn modelId="{DCA74BB9-321B-45B1-A79F-871ADA9AFA80}" type="presParOf" srcId="{8D18D4B9-7AA6-4F3D-9298-1E37DEB7C0D9}" destId="{1106961D-AC57-46BD-BA15-533ED43A32BF}" srcOrd="4" destOrd="0" presId="urn:microsoft.com/office/officeart/2008/layout/LinedList"/>
    <dgm:cxn modelId="{3A242AA6-5F15-478D-AE0D-6C9D4C259A83}" type="presParOf" srcId="{8D18D4B9-7AA6-4F3D-9298-1E37DEB7C0D9}" destId="{65124413-F81B-412A-B38F-A6E460A3C701}" srcOrd="5" destOrd="0" presId="urn:microsoft.com/office/officeart/2008/layout/LinedList"/>
    <dgm:cxn modelId="{067BFCC3-4B2F-4F7F-8DED-9C1818F731EB}" type="presParOf" srcId="{65124413-F81B-412A-B38F-A6E460A3C701}" destId="{0B35BCE7-87D7-4DF3-B315-6DF413462D0E}" srcOrd="0" destOrd="0" presId="urn:microsoft.com/office/officeart/2008/layout/LinedList"/>
    <dgm:cxn modelId="{FD03532F-EE8E-4660-B293-AAD5C1DAE22B}" type="presParOf" srcId="{65124413-F81B-412A-B38F-A6E460A3C701}" destId="{9AE4AFFD-EEB3-4B12-8438-1E01CD857A47}" srcOrd="1" destOrd="0" presId="urn:microsoft.com/office/officeart/2008/layout/LinedList"/>
    <dgm:cxn modelId="{4ABC9489-A040-456A-AAF8-FFFBB4C6F8CA}" type="presParOf" srcId="{8D18D4B9-7AA6-4F3D-9298-1E37DEB7C0D9}" destId="{D5844660-C9C6-4C09-A004-E92C3ADC9045}" srcOrd="6" destOrd="0" presId="urn:microsoft.com/office/officeart/2008/layout/LinedList"/>
    <dgm:cxn modelId="{EDCC438C-A5EF-472D-B263-FDEF46A55856}" type="presParOf" srcId="{8D18D4B9-7AA6-4F3D-9298-1E37DEB7C0D9}" destId="{FF2F4A79-9978-457A-82D5-C79DAABE9713}" srcOrd="7" destOrd="0" presId="urn:microsoft.com/office/officeart/2008/layout/LinedList"/>
    <dgm:cxn modelId="{2CAFD005-A0F8-4D7D-8BC8-669CE948665E}" type="presParOf" srcId="{FF2F4A79-9978-457A-82D5-C79DAABE9713}" destId="{25E7EA48-DF21-4A99-BD79-827AD020D115}" srcOrd="0" destOrd="0" presId="urn:microsoft.com/office/officeart/2008/layout/LinedList"/>
    <dgm:cxn modelId="{FC8B9AE6-070F-46D8-9A88-230ED58E4F9E}" type="presParOf" srcId="{FF2F4A79-9978-457A-82D5-C79DAABE9713}" destId="{13454A81-019D-4FA3-B004-5170804807E1}" srcOrd="1" destOrd="0" presId="urn:microsoft.com/office/officeart/2008/layout/LinedList"/>
    <dgm:cxn modelId="{E76FBC40-0D60-4270-9C61-46D4124C0705}" type="presParOf" srcId="{8D18D4B9-7AA6-4F3D-9298-1E37DEB7C0D9}" destId="{DE1C8047-9646-4ED9-B314-14C4E42A8DB1}" srcOrd="8" destOrd="0" presId="urn:microsoft.com/office/officeart/2008/layout/LinedList"/>
    <dgm:cxn modelId="{FC6D2D80-B204-474A-BC0D-1CBDFFA9A8AB}" type="presParOf" srcId="{8D18D4B9-7AA6-4F3D-9298-1E37DEB7C0D9}" destId="{94FE9753-2892-464D-BB87-7422F3E8FE19}" srcOrd="9" destOrd="0" presId="urn:microsoft.com/office/officeart/2008/layout/LinedList"/>
    <dgm:cxn modelId="{9CBB1173-F8BF-4F55-96FE-3E9D83AD7CAC}" type="presParOf" srcId="{94FE9753-2892-464D-BB87-7422F3E8FE19}" destId="{0361ECF1-3C48-4EC4-8807-BC13A7E1E9D7}" srcOrd="0" destOrd="0" presId="urn:microsoft.com/office/officeart/2008/layout/LinedList"/>
    <dgm:cxn modelId="{2159A40B-C229-49B1-B659-E4F57E1EDF63}" type="presParOf" srcId="{94FE9753-2892-464D-BB87-7422F3E8FE19}" destId="{EE92F766-7424-4755-92D7-EA3806604DE9}" srcOrd="1" destOrd="0" presId="urn:microsoft.com/office/officeart/2008/layout/LinedList"/>
    <dgm:cxn modelId="{EF341851-6C5A-4874-96BE-796286FF23B3}" type="presParOf" srcId="{8D18D4B9-7AA6-4F3D-9298-1E37DEB7C0D9}" destId="{ED9B96EF-76D2-4D45-AB50-BB6B46D785D7}" srcOrd="10" destOrd="0" presId="urn:microsoft.com/office/officeart/2008/layout/LinedList"/>
    <dgm:cxn modelId="{DDC9A773-5D56-417C-A321-3154848D30F8}" type="presParOf" srcId="{8D18D4B9-7AA6-4F3D-9298-1E37DEB7C0D9}" destId="{BC2855CC-E5EC-4A88-AD0E-C966E91F77DA}" srcOrd="11" destOrd="0" presId="urn:microsoft.com/office/officeart/2008/layout/LinedList"/>
    <dgm:cxn modelId="{F235E781-66F9-40D9-8191-308A52822E9A}" type="presParOf" srcId="{BC2855CC-E5EC-4A88-AD0E-C966E91F77DA}" destId="{BF701EC6-3C33-4B0A-947A-DCEC7C4A9346}" srcOrd="0" destOrd="0" presId="urn:microsoft.com/office/officeart/2008/layout/LinedList"/>
    <dgm:cxn modelId="{01284EF0-FB4D-405E-A739-7B7E64ABC0E0}" type="presParOf" srcId="{BC2855CC-E5EC-4A88-AD0E-C966E91F77DA}" destId="{631C797E-FCFD-4D40-9502-C283C8CFBAAB}" srcOrd="1" destOrd="0" presId="urn:microsoft.com/office/officeart/2008/layout/LinedList"/>
    <dgm:cxn modelId="{BECFF7BF-993D-46FD-A65D-97A116A28FF2}" type="presParOf" srcId="{8D18D4B9-7AA6-4F3D-9298-1E37DEB7C0D9}" destId="{92E8BCE2-11F9-4024-8DF9-964DF7307201}" srcOrd="12" destOrd="0" presId="urn:microsoft.com/office/officeart/2008/layout/LinedList"/>
    <dgm:cxn modelId="{8E59B755-4C90-4169-A17F-DB1626BA59E1}" type="presParOf" srcId="{8D18D4B9-7AA6-4F3D-9298-1E37DEB7C0D9}" destId="{9231F2C6-FEC8-4E5B-9F21-ABEFFEB58016}" srcOrd="13" destOrd="0" presId="urn:microsoft.com/office/officeart/2008/layout/LinedList"/>
    <dgm:cxn modelId="{1FB9E039-5CF9-4A8F-9844-E7AF79732F57}" type="presParOf" srcId="{9231F2C6-FEC8-4E5B-9F21-ABEFFEB58016}" destId="{B33B0843-5095-4625-B7A6-8C4DEDB331B8}" srcOrd="0" destOrd="0" presId="urn:microsoft.com/office/officeart/2008/layout/LinedList"/>
    <dgm:cxn modelId="{04FA7E81-C70F-4C29-8BAF-CCA6EE0D19AA}" type="presParOf" srcId="{9231F2C6-FEC8-4E5B-9F21-ABEFFEB58016}" destId="{D25AEC2E-788D-4B66-A77D-054FB4FB6199}" srcOrd="1" destOrd="0" presId="urn:microsoft.com/office/officeart/2008/layout/LinedList"/>
    <dgm:cxn modelId="{61E87168-25A9-40EB-A9ED-DD334EB25001}" type="presParOf" srcId="{8D18D4B9-7AA6-4F3D-9298-1E37DEB7C0D9}" destId="{A1CF963B-D890-4A9B-B2A3-18D38875DA19}" srcOrd="14" destOrd="0" presId="urn:microsoft.com/office/officeart/2008/layout/LinedList"/>
    <dgm:cxn modelId="{C5DEA608-9F04-4A30-9EC7-9C3351474051}" type="presParOf" srcId="{8D18D4B9-7AA6-4F3D-9298-1E37DEB7C0D9}" destId="{236628C7-A633-438A-A894-2CB477DABD73}" srcOrd="15" destOrd="0" presId="urn:microsoft.com/office/officeart/2008/layout/LinedList"/>
    <dgm:cxn modelId="{59044297-1D47-49A7-B452-4B0FA04B051B}" type="presParOf" srcId="{236628C7-A633-438A-A894-2CB477DABD73}" destId="{E5C82F8A-4AD9-498E-A225-91596C5587E3}" srcOrd="0" destOrd="0" presId="urn:microsoft.com/office/officeart/2008/layout/LinedList"/>
    <dgm:cxn modelId="{5CD46A6A-C2B2-41B8-8084-CB7F7F8622F6}" type="presParOf" srcId="{236628C7-A633-438A-A894-2CB477DABD73}" destId="{132B0E63-F8E5-4EE8-AB26-46DDA3DE6CFD}" srcOrd="1" destOrd="0" presId="urn:microsoft.com/office/officeart/2008/layout/LinedList"/>
    <dgm:cxn modelId="{6A4B1C64-2639-43D0-91EC-831A420C97F2}" type="presParOf" srcId="{8D18D4B9-7AA6-4F3D-9298-1E37DEB7C0D9}" destId="{3CD23134-13ED-47E7-BDE2-B780D7848AFE}" srcOrd="16" destOrd="0" presId="urn:microsoft.com/office/officeart/2008/layout/LinedList"/>
    <dgm:cxn modelId="{7F3CDC55-8649-4CCF-AD63-66BB16BEFABE}" type="presParOf" srcId="{8D18D4B9-7AA6-4F3D-9298-1E37DEB7C0D9}" destId="{6092EAE3-18FA-4603-A5BE-A086493A5C82}" srcOrd="17" destOrd="0" presId="urn:microsoft.com/office/officeart/2008/layout/LinedList"/>
    <dgm:cxn modelId="{C3E54C14-D88A-4AF7-84C0-6E26DA1ADBA3}" type="presParOf" srcId="{6092EAE3-18FA-4603-A5BE-A086493A5C82}" destId="{1E4E6614-481E-4EA8-B38C-5AC08E80046E}" srcOrd="0" destOrd="0" presId="urn:microsoft.com/office/officeart/2008/layout/LinedList"/>
    <dgm:cxn modelId="{A6529EFC-8034-45CF-A824-306FC2C57D5C}" type="presParOf" srcId="{6092EAE3-18FA-4603-A5BE-A086493A5C82}" destId="{C6CC055E-A611-425E-84A2-90861BBFE1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0A9B8-812D-400D-8CB3-20CF0B2E91ED}">
      <dsp:nvSpPr>
        <dsp:cNvPr id="0" name=""/>
        <dsp:cNvSpPr/>
      </dsp:nvSpPr>
      <dsp:spPr>
        <a:xfrm>
          <a:off x="0" y="431304"/>
          <a:ext cx="6900512" cy="1529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Las decisiones requeridas por los procesos de producción manufacturera involucran de manera inherente una gran variedad de incertidumbre. </a:t>
          </a:r>
          <a:endParaRPr lang="en-US" sz="1500" kern="1200"/>
        </a:p>
      </dsp:txBody>
      <dsp:txXfrm>
        <a:off x="74642" y="505946"/>
        <a:ext cx="6751228" cy="1379759"/>
      </dsp:txXfrm>
    </dsp:sp>
    <dsp:sp modelId="{A942A1FD-5F65-482C-B3A2-5A421FDF9A30}">
      <dsp:nvSpPr>
        <dsp:cNvPr id="0" name=""/>
        <dsp:cNvSpPr/>
      </dsp:nvSpPr>
      <dsp:spPr>
        <a:xfrm>
          <a:off x="0" y="2003548"/>
          <a:ext cx="6900512" cy="1529043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A nivel interno, pueden encontrarse problemáticas relacionadas con la gestión humana, el desempeño de sistemas y máquinas o su interacción productiva. </a:t>
          </a:r>
          <a:endParaRPr lang="en-US" sz="1500" kern="1200"/>
        </a:p>
      </dsp:txBody>
      <dsp:txXfrm>
        <a:off x="74642" y="2078190"/>
        <a:ext cx="6751228" cy="1379759"/>
      </dsp:txXfrm>
    </dsp:sp>
    <dsp:sp modelId="{AE149595-3B45-4B6B-9941-2A5C5A8A8D7C}">
      <dsp:nvSpPr>
        <dsp:cNvPr id="0" name=""/>
        <dsp:cNvSpPr/>
      </dsp:nvSpPr>
      <dsp:spPr>
        <a:xfrm>
          <a:off x="0" y="3575792"/>
          <a:ext cx="6900512" cy="152904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A nivel externo, se encuentran elementos de incertidumbre relacionados con las fuerzas de mercado, los comportamientos estratégicos de la competencia o la regulación sectorial de las autoridades. A nivel práctico, todas las decisiones de manufactura son comúnmente conocidas de forma imperfecta debido a la naturaleza imprecisa y subjetiva de la información relacionada, lo cual hace al proceso de toma de decisiones complejo y con altas posibilidades de resultados inconsistentes [1]</a:t>
          </a:r>
          <a:endParaRPr lang="en-US" sz="1500" kern="1200"/>
        </a:p>
      </dsp:txBody>
      <dsp:txXfrm>
        <a:off x="74642" y="3650434"/>
        <a:ext cx="6751228" cy="1379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AEB9A-DC1E-40E8-9F77-5823BF1E9828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CCE0B-44FE-4C50-8A51-12F03DBD2A9B}">
      <dsp:nvSpPr>
        <dsp:cNvPr id="0" name=""/>
        <dsp:cNvSpPr/>
      </dsp:nvSpPr>
      <dsp:spPr>
        <a:xfrm>
          <a:off x="0" y="67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Control y optimización de procesos. </a:t>
          </a:r>
        </a:p>
      </dsp:txBody>
      <dsp:txXfrm>
        <a:off x="0" y="675"/>
        <a:ext cx="6900512" cy="614976"/>
      </dsp:txXfrm>
    </dsp:sp>
    <dsp:sp modelId="{5FDA88DB-2081-437E-AA62-5DD1D675C3AB}">
      <dsp:nvSpPr>
        <dsp:cNvPr id="0" name=""/>
        <dsp:cNvSpPr/>
      </dsp:nvSpPr>
      <dsp:spPr>
        <a:xfrm>
          <a:off x="0" y="61565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E1E53-CB86-4A92-AF09-F4403646303A}">
      <dsp:nvSpPr>
        <dsp:cNvPr id="0" name=""/>
        <dsp:cNvSpPr/>
      </dsp:nvSpPr>
      <dsp:spPr>
        <a:xfrm>
          <a:off x="0" y="61565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Control de máquinas y células de manufactura. </a:t>
          </a:r>
        </a:p>
      </dsp:txBody>
      <dsp:txXfrm>
        <a:off x="0" y="615652"/>
        <a:ext cx="6900512" cy="614976"/>
      </dsp:txXfrm>
    </dsp:sp>
    <dsp:sp modelId="{1106961D-AC57-46BD-BA15-533ED43A32BF}">
      <dsp:nvSpPr>
        <dsp:cNvPr id="0" name=""/>
        <dsp:cNvSpPr/>
      </dsp:nvSpPr>
      <dsp:spPr>
        <a:xfrm>
          <a:off x="0" y="123062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5BCE7-87D7-4DF3-B315-6DF413462D0E}">
      <dsp:nvSpPr>
        <dsp:cNvPr id="0" name=""/>
        <dsp:cNvSpPr/>
      </dsp:nvSpPr>
      <dsp:spPr>
        <a:xfrm>
          <a:off x="0" y="123062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Planeación agregada. </a:t>
          </a:r>
        </a:p>
      </dsp:txBody>
      <dsp:txXfrm>
        <a:off x="0" y="1230628"/>
        <a:ext cx="6900512" cy="614976"/>
      </dsp:txXfrm>
    </dsp:sp>
    <dsp:sp modelId="{D5844660-C9C6-4C09-A004-E92C3ADC9045}">
      <dsp:nvSpPr>
        <dsp:cNvPr id="0" name=""/>
        <dsp:cNvSpPr/>
      </dsp:nvSpPr>
      <dsp:spPr>
        <a:xfrm>
          <a:off x="0" y="18456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7EA48-DF21-4A99-BD79-827AD020D115}">
      <dsp:nvSpPr>
        <dsp:cNvPr id="0" name=""/>
        <dsp:cNvSpPr/>
      </dsp:nvSpPr>
      <dsp:spPr>
        <a:xfrm>
          <a:off x="0" y="184560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Sistemas de Manufactura flexibles. </a:t>
          </a:r>
        </a:p>
      </dsp:txBody>
      <dsp:txXfrm>
        <a:off x="0" y="1845605"/>
        <a:ext cx="6900512" cy="614976"/>
      </dsp:txXfrm>
    </dsp:sp>
    <dsp:sp modelId="{DE1C8047-9646-4ED9-B314-14C4E42A8DB1}">
      <dsp:nvSpPr>
        <dsp:cNvPr id="0" name=""/>
        <dsp:cNvSpPr/>
      </dsp:nvSpPr>
      <dsp:spPr>
        <a:xfrm>
          <a:off x="0" y="2460582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1ECF1-3C48-4EC4-8807-BC13A7E1E9D7}">
      <dsp:nvSpPr>
        <dsp:cNvPr id="0" name=""/>
        <dsp:cNvSpPr/>
      </dsp:nvSpPr>
      <dsp:spPr>
        <a:xfrm>
          <a:off x="0" y="246058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Control y monitoreo de calidad. </a:t>
          </a:r>
        </a:p>
      </dsp:txBody>
      <dsp:txXfrm>
        <a:off x="0" y="2460582"/>
        <a:ext cx="6900512" cy="614976"/>
      </dsp:txXfrm>
    </dsp:sp>
    <dsp:sp modelId="{ED9B96EF-76D2-4D45-AB50-BB6B46D785D7}">
      <dsp:nvSpPr>
        <dsp:cNvPr id="0" name=""/>
        <dsp:cNvSpPr/>
      </dsp:nvSpPr>
      <dsp:spPr>
        <a:xfrm>
          <a:off x="0" y="307555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01EC6-3C33-4B0A-947A-DCEC7C4A9346}">
      <dsp:nvSpPr>
        <dsp:cNvPr id="0" name=""/>
        <dsp:cNvSpPr/>
      </dsp:nvSpPr>
      <dsp:spPr>
        <a:xfrm>
          <a:off x="0" y="307555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Mantenimiento de sistemas. </a:t>
          </a:r>
        </a:p>
      </dsp:txBody>
      <dsp:txXfrm>
        <a:off x="0" y="3075558"/>
        <a:ext cx="6900512" cy="614976"/>
      </dsp:txXfrm>
    </dsp:sp>
    <dsp:sp modelId="{92E8BCE2-11F9-4024-8DF9-964DF7307201}">
      <dsp:nvSpPr>
        <dsp:cNvPr id="0" name=""/>
        <dsp:cNvSpPr/>
      </dsp:nvSpPr>
      <dsp:spPr>
        <a:xfrm>
          <a:off x="0" y="36905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B0843-5095-4625-B7A6-8C4DEDB331B8}">
      <dsp:nvSpPr>
        <dsp:cNvPr id="0" name=""/>
        <dsp:cNvSpPr/>
      </dsp:nvSpPr>
      <dsp:spPr>
        <a:xfrm>
          <a:off x="0" y="369053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Pronóstico de demanda. </a:t>
          </a:r>
        </a:p>
      </dsp:txBody>
      <dsp:txXfrm>
        <a:off x="0" y="3690535"/>
        <a:ext cx="6900512" cy="614976"/>
      </dsp:txXfrm>
    </dsp:sp>
    <dsp:sp modelId="{A1CF963B-D890-4A9B-B2A3-18D38875DA19}">
      <dsp:nvSpPr>
        <dsp:cNvPr id="0" name=""/>
        <dsp:cNvSpPr/>
      </dsp:nvSpPr>
      <dsp:spPr>
        <a:xfrm>
          <a:off x="0" y="430551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82F8A-4AD9-498E-A225-91596C5587E3}">
      <dsp:nvSpPr>
        <dsp:cNvPr id="0" name=""/>
        <dsp:cNvSpPr/>
      </dsp:nvSpPr>
      <dsp:spPr>
        <a:xfrm>
          <a:off x="0" y="430551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Estrategia de manufactura y decisions de localización. </a:t>
          </a:r>
        </a:p>
      </dsp:txBody>
      <dsp:txXfrm>
        <a:off x="0" y="4305512"/>
        <a:ext cx="6900512" cy="614976"/>
      </dsp:txXfrm>
    </dsp:sp>
    <dsp:sp modelId="{3CD23134-13ED-47E7-BDE2-B780D7848AFE}">
      <dsp:nvSpPr>
        <dsp:cNvPr id="0" name=""/>
        <dsp:cNvSpPr/>
      </dsp:nvSpPr>
      <dsp:spPr>
        <a:xfrm>
          <a:off x="0" y="4920488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E6614-481E-4EA8-B38C-5AC08E80046E}">
      <dsp:nvSpPr>
        <dsp:cNvPr id="0" name=""/>
        <dsp:cNvSpPr/>
      </dsp:nvSpPr>
      <dsp:spPr>
        <a:xfrm>
          <a:off x="0" y="492048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Cadena de suministro y selección de proveedores. </a:t>
          </a:r>
        </a:p>
      </dsp:txBody>
      <dsp:txXfrm>
        <a:off x="0" y="4920488"/>
        <a:ext cx="6900512" cy="614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8AB5E-00FB-4CCA-A376-9F1B0A182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55DBFA-D9D0-4468-839B-34576756B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6B6F3E-C90B-447F-9347-EC63B2CC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32FF-06D6-41ED-9D8A-257F71BB438F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F35711-521A-42E2-9E56-98ED277D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D12922-C2F5-4C35-9DC5-10E27DC9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6CBA-7650-47CB-862F-46073677BA4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56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D0044-D52F-46DC-AFB8-19099158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71BCC8-49CF-4F1B-9D0D-33E18A261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E002F4-3827-4E55-944C-36BDE68A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32FF-06D6-41ED-9D8A-257F71BB438F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E257C-516E-47A8-994F-225C0D8A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AF0362-73A8-4DB7-9116-ADF11602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6CBA-7650-47CB-862F-46073677BA4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27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A8A6A4-153E-4DB6-9716-A2D8215ED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A508C2-7678-429F-BD3A-0E1E07672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7B14A9-CEE7-483E-8F1B-B1033A45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32FF-06D6-41ED-9D8A-257F71BB438F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B6DEC5-E97E-4B09-85A7-8742165B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3835E-49FA-42D4-993F-4C51FF31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6CBA-7650-47CB-862F-46073677BA4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326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7D587-36B3-4739-905F-3EA52445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FDACF2-B0D1-4320-8491-CDB985023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6CFFD-9ABD-4C24-9C8F-3E8FAA52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32FF-06D6-41ED-9D8A-257F71BB438F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CDE16B-C657-4599-9CED-E4F75D0B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9F5D1D-F466-4E7A-8C51-1D20CD49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6CBA-7650-47CB-862F-46073677BA4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74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378CA-7DC3-49DB-A0B8-A5E1C95E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14632E-0245-4D3D-A987-E3F2419C1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3B9D05-4D87-42C6-86DD-8B484DA7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32FF-06D6-41ED-9D8A-257F71BB438F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A22911-3B0B-46B5-9B36-7F14B76A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B5665A-7E77-47A7-BDBF-4D2B2266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6CBA-7650-47CB-862F-46073677BA4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14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78880-7119-46BF-BD7C-FB31FD1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DAD43-17FA-4334-8FC7-918E9EE39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73F76A-2012-4751-B0E3-70933D460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1B19B3-FE68-4182-8FEA-308912A0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32FF-06D6-41ED-9D8A-257F71BB438F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D0877F-1784-4D1C-9C3C-C6345C14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62B1B1-E3C5-44D5-91F8-FAC6D1CF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6CBA-7650-47CB-862F-46073677BA4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764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09F0-0C48-4C09-8EC0-6542613A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545018-0843-4379-B58E-E6A6A91A6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005E96-AD16-4683-825C-B76853835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B2F3BD-1D16-4AF0-B0AA-BB4E5E3C3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B201B2-656D-4136-ADDD-C2234F265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2C25E3-7563-4B3E-946C-31851511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32FF-06D6-41ED-9D8A-257F71BB438F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9BEC55-A556-4C5E-A9A6-295FD884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F02ADA-8F1F-4CBB-AB1A-AAA2EBC1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6CBA-7650-47CB-862F-46073677BA4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308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123B2-C391-464F-8975-9930E0E9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F1B9B5-D820-4C84-AC01-6B241E27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32FF-06D6-41ED-9D8A-257F71BB438F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B96F81-DCDF-4146-9370-775A4F65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685CA4-2142-4BF5-A433-9220160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6CBA-7650-47CB-862F-46073677BA4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570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D83F07-7964-4C71-BCB7-DCF286F0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32FF-06D6-41ED-9D8A-257F71BB438F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5928E3-1DE1-445B-836D-8D22E360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8D7661-241B-4EFA-8899-48E01D09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6CBA-7650-47CB-862F-46073677BA4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516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9EC09-7E02-4662-8ED4-064E7391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C07C9-AC4D-48D6-B9F0-B0D3F5A80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F80390-328E-4393-80C3-A0D388700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9D0762-B5E4-41BA-9B69-976E2594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32FF-06D6-41ED-9D8A-257F71BB438F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0C8040-D3D8-4FDA-BAEB-79FC1790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C4A322-2576-489B-88EF-531B85C1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6CBA-7650-47CB-862F-46073677BA4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224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9453C-EAAF-46CF-B174-AA92AE0A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5FD770-0F16-423E-B079-B207D5786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F74166-948C-488F-9534-EBD08AE07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C1E7ED-CE5E-4120-8413-A35CB255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32FF-06D6-41ED-9D8A-257F71BB438F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DDD923-22F4-47C9-B5CD-C9519066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305352-51A2-4B48-8A9F-446776FB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6CBA-7650-47CB-862F-46073677BA4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646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891B26-0CB4-40E9-847C-57A56F92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244709-443B-46E0-94A2-706636108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019836-0929-42AE-93A1-F2206CE07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A32FF-06D6-41ED-9D8A-257F71BB438F}" type="datetimeFigureOut">
              <a:rPr lang="es-CO" smtClean="0"/>
              <a:t>17/05/2022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3A97CF-4347-45CC-A798-A87330C1A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91A988-9793-45C4-99DA-6BD6B872B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36CBA-7650-47CB-862F-46073677BA4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661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4F8AA6-9A89-4294-AB9A-84C21F5D5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71" y="590062"/>
            <a:ext cx="11727542" cy="283893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Predicción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Productividad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en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Industria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Textil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Lógica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Difusa</a:t>
            </a: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FDEFB-8017-4BAB-9F3F-82EDB43C2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9427" y="4860984"/>
            <a:ext cx="3016825" cy="1198120"/>
          </a:xfr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algn="l"/>
            <a:r>
              <a:rPr lang="en-US" sz="12800" dirty="0">
                <a:solidFill>
                  <a:srgbClr val="FFFFFF"/>
                </a:solidFill>
              </a:rPr>
              <a:t>Manuel Paz</a:t>
            </a:r>
          </a:p>
          <a:p>
            <a:pPr algn="l"/>
            <a:r>
              <a:rPr lang="en-US" sz="12800" dirty="0">
                <a:solidFill>
                  <a:srgbClr val="FFFFFF"/>
                </a:solidFill>
              </a:rPr>
              <a:t>Israel Orozco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853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68DA4E-6C02-456A-BCFF-CA2805B3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Contraste y Resultados</a:t>
            </a:r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60145245-BAAF-6DB2-1B98-0610AFEB2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3297" y="2533091"/>
            <a:ext cx="5150276" cy="3639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 sz="1200" dirty="0"/>
              <a:t>1. </a:t>
            </a:r>
            <a:r>
              <a:rPr lang="en-US" sz="1200" b="1" dirty="0" err="1"/>
              <a:t>Objetivo</a:t>
            </a:r>
            <a:r>
              <a:rPr lang="en-US" sz="1200" dirty="0"/>
              <a:t>: </a:t>
            </a:r>
            <a:r>
              <a:rPr lang="en-US" sz="1200" dirty="0" err="1"/>
              <a:t>determinar</a:t>
            </a:r>
            <a:r>
              <a:rPr lang="en-US" sz="1200" dirty="0"/>
              <a:t> </a:t>
            </a:r>
            <a:r>
              <a:rPr lang="en-US" sz="1200" dirty="0" err="1"/>
              <a:t>información</a:t>
            </a:r>
            <a:r>
              <a:rPr lang="en-US" sz="1200" dirty="0"/>
              <a:t> para </a:t>
            </a:r>
            <a:r>
              <a:rPr lang="en-US" sz="1200" dirty="0" err="1"/>
              <a:t>estudiar</a:t>
            </a:r>
            <a:r>
              <a:rPr lang="en-US" sz="1200" dirty="0"/>
              <a:t> la </a:t>
            </a:r>
            <a:r>
              <a:rPr lang="en-US" sz="1200" dirty="0" err="1"/>
              <a:t>implementación</a:t>
            </a:r>
            <a:r>
              <a:rPr lang="en-US" sz="1200" dirty="0"/>
              <a:t> de </a:t>
            </a:r>
            <a:r>
              <a:rPr lang="en-US" sz="1200" dirty="0" err="1"/>
              <a:t>técnicas</a:t>
            </a:r>
            <a:r>
              <a:rPr lang="en-US" sz="1200" dirty="0"/>
              <a:t> de </a:t>
            </a:r>
            <a:r>
              <a:rPr lang="en-US" sz="1200" dirty="0" err="1"/>
              <a:t>producción</a:t>
            </a:r>
            <a:r>
              <a:rPr lang="en-US" sz="1200" dirty="0"/>
              <a:t> flexible en Indonesia. </a:t>
            </a:r>
          </a:p>
          <a:p>
            <a:pPr marL="0" indent="0" algn="just">
              <a:buNone/>
            </a:pPr>
            <a:r>
              <a:rPr lang="en-US" sz="1200" dirty="0"/>
              <a:t>2. </a:t>
            </a:r>
            <a:r>
              <a:rPr lang="en-US" sz="1200" b="1" dirty="0"/>
              <a:t>Población y </a:t>
            </a:r>
            <a:r>
              <a:rPr lang="en-US" sz="1200" b="1" dirty="0" err="1"/>
              <a:t>muestra</a:t>
            </a:r>
            <a:r>
              <a:rPr lang="en-US" sz="1200" dirty="0"/>
              <a:t>: 29.052 </a:t>
            </a:r>
            <a:r>
              <a:rPr lang="en-US" sz="1200" dirty="0" err="1"/>
              <a:t>empresas</a:t>
            </a:r>
            <a:r>
              <a:rPr lang="en-US" sz="1200" dirty="0"/>
              <a:t> de Indonesia. Se </a:t>
            </a:r>
            <a:r>
              <a:rPr lang="en-US" sz="1200" dirty="0" err="1"/>
              <a:t>selecciona</a:t>
            </a:r>
            <a:r>
              <a:rPr lang="en-US" sz="1200" dirty="0"/>
              <a:t> de forma </a:t>
            </a:r>
            <a:r>
              <a:rPr lang="en-US" sz="1200" dirty="0" err="1"/>
              <a:t>aleatoria</a:t>
            </a:r>
            <a:r>
              <a:rPr lang="en-US" sz="1200" dirty="0"/>
              <a:t> y </a:t>
            </a:r>
            <a:r>
              <a:rPr lang="en-US" sz="1200" dirty="0" err="1"/>
              <a:t>estratificada</a:t>
            </a:r>
            <a:r>
              <a:rPr lang="en-US" sz="1200" dirty="0"/>
              <a:t>. </a:t>
            </a:r>
          </a:p>
          <a:p>
            <a:pPr marL="0" indent="0" algn="just">
              <a:buNone/>
            </a:pPr>
            <a:r>
              <a:rPr lang="en-US" sz="1200" dirty="0"/>
              <a:t>3. </a:t>
            </a:r>
            <a:r>
              <a:rPr lang="en-US" sz="1200" b="1" dirty="0" err="1"/>
              <a:t>Método</a:t>
            </a:r>
            <a:r>
              <a:rPr lang="en-US" sz="1200" b="1" dirty="0"/>
              <a:t> de </a:t>
            </a:r>
            <a:r>
              <a:rPr lang="en-US" sz="1200" b="1" dirty="0" err="1"/>
              <a:t>encuesta</a:t>
            </a:r>
            <a:r>
              <a:rPr lang="en-US" sz="1200" dirty="0"/>
              <a:t>: </a:t>
            </a:r>
            <a:r>
              <a:rPr lang="en-US" sz="1200" dirty="0" err="1"/>
              <a:t>Cuestionario</a:t>
            </a:r>
            <a:r>
              <a:rPr lang="en-US" sz="1200" dirty="0"/>
              <a:t> auto-</a:t>
            </a:r>
            <a:r>
              <a:rPr lang="en-US" sz="1200" dirty="0" err="1"/>
              <a:t>administrado</a:t>
            </a:r>
            <a:r>
              <a:rPr lang="en-US" sz="1200" dirty="0"/>
              <a:t>.</a:t>
            </a:r>
          </a:p>
          <a:p>
            <a:pPr marL="0" indent="0" algn="just">
              <a:buNone/>
            </a:pPr>
            <a:r>
              <a:rPr lang="en-US" sz="1200" dirty="0"/>
              <a:t>4. </a:t>
            </a:r>
            <a:r>
              <a:rPr lang="en-US" sz="1200" b="1" dirty="0" err="1"/>
              <a:t>Diseño</a:t>
            </a:r>
            <a:r>
              <a:rPr lang="en-US" sz="1200" b="1" dirty="0"/>
              <a:t> del </a:t>
            </a:r>
            <a:r>
              <a:rPr lang="en-US" sz="1200" b="1" dirty="0" err="1"/>
              <a:t>cuestionario</a:t>
            </a:r>
            <a:r>
              <a:rPr lang="en-US" sz="1200" dirty="0"/>
              <a:t>: </a:t>
            </a:r>
            <a:r>
              <a:rPr lang="en-US" sz="1200" dirty="0" err="1"/>
              <a:t>Preguntas</a:t>
            </a:r>
            <a:r>
              <a:rPr lang="en-US" sz="1200" dirty="0"/>
              <a:t> con </a:t>
            </a:r>
            <a:r>
              <a:rPr lang="en-US" sz="1200" dirty="0" err="1"/>
              <a:t>escalas</a:t>
            </a:r>
            <a:r>
              <a:rPr lang="en-US" sz="1200" dirty="0"/>
              <a:t> de </a:t>
            </a:r>
            <a:r>
              <a:rPr lang="en-US" sz="1200" dirty="0" err="1"/>
              <a:t>calificación</a:t>
            </a:r>
            <a:r>
              <a:rPr lang="en-US" sz="1200" dirty="0"/>
              <a:t>.</a:t>
            </a:r>
          </a:p>
          <a:p>
            <a:pPr marL="0" indent="0" algn="just">
              <a:buNone/>
            </a:pPr>
            <a:r>
              <a:rPr lang="en-US" sz="1200" dirty="0"/>
              <a:t>5. </a:t>
            </a:r>
            <a:r>
              <a:rPr lang="en-US" sz="1200" b="1" dirty="0" err="1"/>
              <a:t>Piloto</a:t>
            </a:r>
            <a:r>
              <a:rPr lang="en-US" sz="1200" b="1" dirty="0"/>
              <a:t> de </a:t>
            </a:r>
            <a:r>
              <a:rPr lang="en-US" sz="1200" b="1" dirty="0" err="1"/>
              <a:t>encuesta</a:t>
            </a:r>
            <a:r>
              <a:rPr lang="en-US" sz="1200" dirty="0"/>
              <a:t>: </a:t>
            </a:r>
            <a:r>
              <a:rPr lang="en-US" sz="1200" dirty="0" err="1"/>
              <a:t>Submuestra</a:t>
            </a:r>
            <a:r>
              <a:rPr lang="en-US" sz="1200" dirty="0"/>
              <a:t> y </a:t>
            </a:r>
            <a:r>
              <a:rPr lang="en-US" sz="1200" dirty="0" err="1"/>
              <a:t>depuración</a:t>
            </a:r>
            <a:r>
              <a:rPr lang="en-US" sz="1200" dirty="0"/>
              <a:t> con </a:t>
            </a:r>
            <a:r>
              <a:rPr lang="en-US" sz="1200" dirty="0" err="1"/>
              <a:t>expertos</a:t>
            </a:r>
            <a:r>
              <a:rPr lang="en-US" sz="1200" dirty="0"/>
              <a:t> y </a:t>
            </a:r>
            <a:r>
              <a:rPr lang="en-US" sz="1200" dirty="0" err="1"/>
              <a:t>actores</a:t>
            </a:r>
            <a:r>
              <a:rPr lang="en-US" sz="1200" dirty="0"/>
              <a:t> </a:t>
            </a:r>
            <a:r>
              <a:rPr lang="en-US" sz="1200" dirty="0" err="1"/>
              <a:t>industriales</a:t>
            </a:r>
            <a:r>
              <a:rPr lang="en-US" sz="1200" dirty="0"/>
              <a:t>. </a:t>
            </a:r>
          </a:p>
          <a:p>
            <a:pPr marL="0" indent="0" algn="just">
              <a:buNone/>
            </a:pPr>
            <a:r>
              <a:rPr lang="en-US" sz="1200" dirty="0"/>
              <a:t>6. </a:t>
            </a:r>
            <a:r>
              <a:rPr lang="en-US" sz="1200" b="1" dirty="0" err="1"/>
              <a:t>Análisis</a:t>
            </a:r>
            <a:r>
              <a:rPr lang="en-US" sz="1200" b="1" dirty="0"/>
              <a:t> de la </a:t>
            </a:r>
            <a:r>
              <a:rPr lang="en-US" sz="1200" b="1" dirty="0" err="1"/>
              <a:t>información</a:t>
            </a:r>
            <a:r>
              <a:rPr lang="en-US" sz="1200" dirty="0"/>
              <a:t>: </a:t>
            </a:r>
            <a:r>
              <a:rPr lang="en-US" sz="1200" dirty="0" err="1"/>
              <a:t>Análisis</a:t>
            </a:r>
            <a:r>
              <a:rPr lang="en-US" sz="1200" dirty="0"/>
              <a:t> </a:t>
            </a:r>
            <a:r>
              <a:rPr lang="en-US" sz="1200" dirty="0" err="1"/>
              <a:t>estadísticos</a:t>
            </a:r>
            <a:r>
              <a:rPr lang="en-US" sz="1200" dirty="0"/>
              <a:t> de las </a:t>
            </a:r>
            <a:r>
              <a:rPr lang="en-US" sz="1200" dirty="0" err="1"/>
              <a:t>respuestas</a:t>
            </a:r>
            <a:r>
              <a:rPr lang="en-US" sz="1200" dirty="0"/>
              <a:t> para </a:t>
            </a:r>
            <a:r>
              <a:rPr lang="en-US" sz="1200" dirty="0" err="1"/>
              <a:t>determinar</a:t>
            </a:r>
            <a:r>
              <a:rPr lang="en-US" sz="1200" dirty="0"/>
              <a:t> la </a:t>
            </a:r>
            <a:r>
              <a:rPr lang="en-US" sz="1200" dirty="0" err="1"/>
              <a:t>implementación</a:t>
            </a:r>
            <a:r>
              <a:rPr lang="en-US" sz="1200" dirty="0"/>
              <a:t> de </a:t>
            </a:r>
            <a:r>
              <a:rPr lang="en-US" sz="1200" dirty="0" err="1"/>
              <a:t>prácticas</a:t>
            </a:r>
            <a:r>
              <a:rPr lang="en-US" sz="1200" dirty="0"/>
              <a:t> de </a:t>
            </a:r>
            <a:r>
              <a:rPr lang="en-US" sz="1200" dirty="0" err="1"/>
              <a:t>producción</a:t>
            </a:r>
            <a:r>
              <a:rPr lang="en-US" sz="1200" dirty="0"/>
              <a:t> flexible.</a:t>
            </a:r>
          </a:p>
          <a:p>
            <a:pPr marL="0" indent="0" algn="just">
              <a:buNone/>
            </a:pPr>
            <a:r>
              <a:rPr lang="en-US" sz="1200" dirty="0" err="1"/>
              <a:t>Resultados</a:t>
            </a:r>
            <a:r>
              <a:rPr lang="en-US" sz="1200" dirty="0"/>
              <a:t> </a:t>
            </a:r>
            <a:r>
              <a:rPr lang="en-US" sz="1200" dirty="0" err="1"/>
              <a:t>muestran</a:t>
            </a:r>
            <a:r>
              <a:rPr lang="en-US" sz="1200" dirty="0"/>
              <a:t> </a:t>
            </a:r>
            <a:r>
              <a:rPr lang="en-US" sz="1200" dirty="0" err="1"/>
              <a:t>mejor</a:t>
            </a:r>
            <a:r>
              <a:rPr lang="en-US" sz="1200" dirty="0"/>
              <a:t> performance </a:t>
            </a:r>
            <a:r>
              <a:rPr lang="en-US" sz="1200" dirty="0" err="1"/>
              <a:t>comparativo</a:t>
            </a:r>
            <a:r>
              <a:rPr lang="en-US" sz="1200" dirty="0"/>
              <a:t>, mayor </a:t>
            </a:r>
            <a:r>
              <a:rPr lang="en-US" sz="1200" dirty="0" err="1"/>
              <a:t>sencillez</a:t>
            </a:r>
            <a:r>
              <a:rPr lang="en-US" sz="1200" dirty="0"/>
              <a:t> y </a:t>
            </a:r>
            <a:r>
              <a:rPr lang="en-US" sz="1200" dirty="0" err="1"/>
              <a:t>mejor</a:t>
            </a:r>
            <a:r>
              <a:rPr lang="en-US" sz="1200" dirty="0"/>
              <a:t> </a:t>
            </a:r>
            <a:r>
              <a:rPr lang="en-US" sz="1200" dirty="0" err="1"/>
              <a:t>inclusión</a:t>
            </a:r>
            <a:r>
              <a:rPr lang="en-US" sz="1200" dirty="0"/>
              <a:t> de </a:t>
            </a:r>
            <a:r>
              <a:rPr lang="en-US" sz="1200" dirty="0" err="1"/>
              <a:t>parámetros</a:t>
            </a:r>
            <a:r>
              <a:rPr lang="en-US" sz="1200" dirty="0"/>
              <a:t> de </a:t>
            </a:r>
            <a:r>
              <a:rPr lang="en-US" sz="1200" dirty="0" err="1"/>
              <a:t>ajuste</a:t>
            </a:r>
            <a:r>
              <a:rPr lang="en-US" sz="1200" dirty="0"/>
              <a:t> y </a:t>
            </a:r>
            <a:r>
              <a:rPr lang="en-US" sz="1200" dirty="0" err="1"/>
              <a:t>factores</a:t>
            </a:r>
            <a:r>
              <a:rPr lang="en-US" sz="1200" dirty="0"/>
              <a:t> de </a:t>
            </a:r>
            <a:r>
              <a:rPr lang="en-US" sz="1200" dirty="0" err="1"/>
              <a:t>subjetividad</a:t>
            </a:r>
            <a:r>
              <a:rPr lang="en-US" sz="1200" dirty="0"/>
              <a:t>.</a:t>
            </a:r>
          </a:p>
        </p:txBody>
      </p:sp>
      <p:pic>
        <p:nvPicPr>
          <p:cNvPr id="7" name="Marcador de contenido 6" descr="Tabla&#10;&#10;Descripción generada automáticamente">
            <a:extLst>
              <a:ext uri="{FF2B5EF4-FFF2-40B4-BE49-F238E27FC236}">
                <a16:creationId xmlns:a16="http://schemas.microsoft.com/office/drawing/2014/main" id="{F57CCED6-1160-A342-0667-41EC7F8EC1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11532" y="2757667"/>
            <a:ext cx="5150277" cy="31674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7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6FFDB46-FDBE-489E-9924-9C6675A1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8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Aplicación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0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09104-B901-E552-121E-D31FA89F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Modelo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7C3C-F486-766F-BCF3-B6CAC80F1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21" y="2484255"/>
            <a:ext cx="5472110" cy="3639450"/>
          </a:xfrm>
        </p:spPr>
        <p:txBody>
          <a:bodyPr anchor="ctr">
            <a:normAutofit/>
          </a:bodyPr>
          <a:lstStyle/>
          <a:p>
            <a:pPr algn="just"/>
            <a:r>
              <a:rPr lang="es-PA" sz="2000" dirty="0"/>
              <a:t>Se utilizó el </a:t>
            </a:r>
            <a:r>
              <a:rPr lang="es-PA" sz="2000" dirty="0" err="1"/>
              <a:t>Fuzzy</a:t>
            </a:r>
            <a:r>
              <a:rPr lang="es-PA" sz="2000" dirty="0"/>
              <a:t> </a:t>
            </a:r>
            <a:r>
              <a:rPr lang="es-PA" sz="2000" dirty="0" err="1"/>
              <a:t>logic</a:t>
            </a:r>
            <a:r>
              <a:rPr lang="es-PA" sz="2000" dirty="0"/>
              <a:t> </a:t>
            </a:r>
            <a:r>
              <a:rPr lang="es-PA" sz="2000" dirty="0" err="1"/>
              <a:t>Designer</a:t>
            </a:r>
            <a:r>
              <a:rPr lang="es-PA" sz="2000" dirty="0"/>
              <a:t> de Matlab</a:t>
            </a:r>
          </a:p>
          <a:p>
            <a:pPr algn="just"/>
            <a:r>
              <a:rPr lang="es-PA" sz="2000" dirty="0"/>
              <a:t>Se vario entre 2 y 3 variables de entrada (</a:t>
            </a:r>
            <a:r>
              <a:rPr lang="es-PA" sz="2000" dirty="0" err="1"/>
              <a:t>Wip,OverTime,NoW</a:t>
            </a:r>
            <a:r>
              <a:rPr lang="es-PA" sz="2000" dirty="0"/>
              <a:t>)</a:t>
            </a:r>
          </a:p>
          <a:p>
            <a:pPr algn="just"/>
            <a:r>
              <a:rPr lang="es-PA" sz="2000" dirty="0"/>
              <a:t>Se utilizaron funciones de transferencia gaussiana, triangular y trapezoidal.</a:t>
            </a:r>
          </a:p>
          <a:p>
            <a:pPr algn="just"/>
            <a:r>
              <a:rPr lang="es-PA" sz="2000" dirty="0"/>
              <a:t>Los rango de las variables son: </a:t>
            </a:r>
          </a:p>
          <a:p>
            <a:pPr lvl="1" algn="just"/>
            <a:r>
              <a:rPr lang="es-PA" sz="2000" dirty="0" err="1"/>
              <a:t>wip</a:t>
            </a:r>
            <a:r>
              <a:rPr lang="es-PA" sz="2000" dirty="0"/>
              <a:t>=[413,1502]</a:t>
            </a:r>
          </a:p>
          <a:p>
            <a:pPr lvl="1" algn="just"/>
            <a:r>
              <a:rPr lang="es-PA" sz="2000" dirty="0"/>
              <a:t>OT=[1920 10620]</a:t>
            </a:r>
          </a:p>
          <a:p>
            <a:pPr lvl="1" algn="just"/>
            <a:r>
              <a:rPr lang="es-PA" sz="2000" dirty="0" err="1"/>
              <a:t>NoW</a:t>
            </a:r>
            <a:r>
              <a:rPr lang="es-PA" sz="2000" dirty="0"/>
              <a:t>=[29.5,60]</a:t>
            </a:r>
          </a:p>
        </p:txBody>
      </p:sp>
      <p:pic>
        <p:nvPicPr>
          <p:cNvPr id="5" name="Picture 4" descr="Diagrama&#10;&#10;Descripción generada automáticamente">
            <a:extLst>
              <a:ext uri="{FF2B5EF4-FFF2-40B4-BE49-F238E27FC236}">
                <a16:creationId xmlns:a16="http://schemas.microsoft.com/office/drawing/2014/main" id="{37816684-B3D6-E40C-3591-E897E0F9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968" y="2484255"/>
            <a:ext cx="4839405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7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5DD7917-DC43-4DB1-8719-34243DFC6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396F20B-380A-1C3C-7C3E-963AFCBEA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60" y="991407"/>
            <a:ext cx="3415725" cy="2689883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BCEC8F1-4C2A-D292-DF6A-2C72AC45B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17" y="993925"/>
            <a:ext cx="3415725" cy="2664265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3C1FCA17-25F9-981A-550F-368E5D6A4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614" y="995236"/>
            <a:ext cx="3427764" cy="2682225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10C1444-5E64-4361-A98D-1098E1813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184987"/>
            <a:ext cx="709612" cy="1671635"/>
          </a:xfrm>
          <a:custGeom>
            <a:avLst/>
            <a:gdLst>
              <a:gd name="connsiteX0" fmla="*/ 0 w 709612"/>
              <a:gd name="connsiteY0" fmla="*/ 0 h 1671635"/>
              <a:gd name="connsiteX1" fmla="*/ 709612 w 709612"/>
              <a:gd name="connsiteY1" fmla="*/ 578069 h 1671635"/>
              <a:gd name="connsiteX2" fmla="*/ 709612 w 709612"/>
              <a:gd name="connsiteY2" fmla="*/ 1671635 h 1671635"/>
              <a:gd name="connsiteX3" fmla="*/ 189293 w 709612"/>
              <a:gd name="connsiteY3" fmla="*/ 1671635 h 1671635"/>
              <a:gd name="connsiteX4" fmla="*/ 0 w 709612"/>
              <a:gd name="connsiteY4" fmla="*/ 1517432 h 167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612" h="1671635">
                <a:moveTo>
                  <a:pt x="0" y="0"/>
                </a:moveTo>
                <a:lnTo>
                  <a:pt x="709612" y="578069"/>
                </a:lnTo>
                <a:lnTo>
                  <a:pt x="709612" y="1671635"/>
                </a:lnTo>
                <a:lnTo>
                  <a:pt x="189293" y="1671635"/>
                </a:lnTo>
                <a:lnTo>
                  <a:pt x="0" y="151743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Freeform 46">
            <a:extLst>
              <a:ext uri="{FF2B5EF4-FFF2-40B4-BE49-F238E27FC236}">
                <a16:creationId xmlns:a16="http://schemas.microsoft.com/office/drawing/2014/main" id="{E075BB12-23BA-44A6-ABE6-664ACD6AC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5000381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7">
            <a:extLst>
              <a:ext uri="{FF2B5EF4-FFF2-40B4-BE49-F238E27FC236}">
                <a16:creationId xmlns:a16="http://schemas.microsoft.com/office/drawing/2014/main" id="{2BC04747-F6F9-4ED6-BE92-B40598694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4803531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94E94A-8938-4CC4-AC3C-E016837AE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4232295"/>
            <a:ext cx="11547945" cy="21075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12E47-4BA6-0A7A-98EE-C4A9AC68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032" y="4458361"/>
            <a:ext cx="9498386" cy="165538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Funci</a:t>
            </a:r>
            <a:r>
              <a:rPr lang="es-PA" sz="3600" dirty="0" err="1">
                <a:solidFill>
                  <a:srgbClr val="FFFFFF"/>
                </a:solidFill>
              </a:rPr>
              <a:t>ón</a:t>
            </a:r>
            <a:r>
              <a:rPr lang="en-US" sz="3600" dirty="0">
                <a:solidFill>
                  <a:srgbClr val="FFFFFF"/>
                </a:solidFill>
              </a:rPr>
              <a:t> de </a:t>
            </a:r>
            <a:r>
              <a:rPr lang="en-US" sz="3600" dirty="0" err="1">
                <a:solidFill>
                  <a:srgbClr val="FFFFFF"/>
                </a:solidFill>
              </a:rPr>
              <a:t>Transferencia</a:t>
            </a:r>
            <a:r>
              <a:rPr lang="en-US" sz="3600" dirty="0">
                <a:solidFill>
                  <a:srgbClr val="FFFFFF"/>
                </a:solidFill>
              </a:rPr>
              <a:t> y </a:t>
            </a:r>
            <a:r>
              <a:rPr lang="en-US" sz="3600" dirty="0" err="1">
                <a:solidFill>
                  <a:srgbClr val="FFFFFF"/>
                </a:solidFill>
              </a:rPr>
              <a:t>rangos</a:t>
            </a:r>
            <a:r>
              <a:rPr lang="en-US" sz="3600" dirty="0">
                <a:solidFill>
                  <a:srgbClr val="FFFFFF"/>
                </a:solidFill>
              </a:rPr>
              <a:t> de </a:t>
            </a:r>
            <a:r>
              <a:rPr lang="en-US" sz="3600" dirty="0" err="1">
                <a:solidFill>
                  <a:srgbClr val="FFFFFF"/>
                </a:solidFill>
              </a:rPr>
              <a:t>wip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03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F2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B007B4-393A-9C29-27B2-B1915F7DE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639763"/>
            <a:ext cx="3622675" cy="2740025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C20DA5A-1570-B9A9-957B-25AD6B155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639763"/>
            <a:ext cx="3629025" cy="274002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4A08A746-1537-FBB1-B0CF-4BCBEC94A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3448050"/>
            <a:ext cx="3613150" cy="2770188"/>
          </a:xfrm>
          <a:prstGeom prst="rect">
            <a:avLst/>
          </a:prstGeom>
        </p:spPr>
      </p:pic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F0B7007-2321-706E-C50E-7AD3AD0FB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988" y="3448050"/>
            <a:ext cx="3640138" cy="27701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46D696-5D01-9010-B46F-42FC7FC2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Función de Transferencia y rangos de OT </a:t>
            </a:r>
          </a:p>
        </p:txBody>
      </p:sp>
    </p:spTree>
    <p:extLst>
      <p:ext uri="{BB962C8B-B14F-4D97-AF65-F5344CB8AC3E}">
        <p14:creationId xmlns:p14="http://schemas.microsoft.com/office/powerpoint/2010/main" val="39914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D2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8E7CC2F-DC03-0515-C6F3-869CD505A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25" y="639763"/>
            <a:ext cx="3611563" cy="2752725"/>
          </a:xfrm>
          <a:prstGeom prst="rect">
            <a:avLst/>
          </a:prstGeom>
        </p:spPr>
      </p:pic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8759D48-3ADD-1D80-282D-42DDB2306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50" y="639763"/>
            <a:ext cx="3579813" cy="2752725"/>
          </a:xfrm>
        </p:spPr>
      </p:pic>
      <p:pic>
        <p:nvPicPr>
          <p:cNvPr id="7" name="Picture 6" descr="Line chart&#10;&#10;Description automatically generated with low confidence">
            <a:extLst>
              <a:ext uri="{FF2B5EF4-FFF2-40B4-BE49-F238E27FC236}">
                <a16:creationId xmlns:a16="http://schemas.microsoft.com/office/drawing/2014/main" id="{81AF302E-7980-EF69-3807-D84D7D99E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25" y="3460750"/>
            <a:ext cx="3597275" cy="2757488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06CB5B4-2BEB-9027-22E5-0B95D541EA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863" y="3460750"/>
            <a:ext cx="3594100" cy="2757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A1C433-5CD2-F9F3-B33B-42056304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Variación de OT</a:t>
            </a:r>
          </a:p>
        </p:txBody>
      </p:sp>
    </p:spTree>
    <p:extLst>
      <p:ext uri="{BB962C8B-B14F-4D97-AF65-F5344CB8AC3E}">
        <p14:creationId xmlns:p14="http://schemas.microsoft.com/office/powerpoint/2010/main" val="58382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7B34-9FE7-ED65-ACD8-7A25B09A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Variación de OT</a:t>
            </a:r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405745"/>
          </a:xfrm>
          <a:prstGeom prst="rect">
            <a:avLst/>
          </a:prstGeom>
          <a:solidFill>
            <a:srgbClr val="4E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3" y="320843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8360639-C4DC-783A-354F-E3BE8D3A9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6" y="921058"/>
            <a:ext cx="3246120" cy="2507627"/>
          </a:xfrm>
          <a:prstGeom prst="rect">
            <a:avLst/>
          </a:prstGeom>
        </p:spPr>
      </p:pic>
      <p:sp>
        <p:nvSpPr>
          <p:cNvPr id="37" name="Rounded Rectangle 26">
            <a:extLst>
              <a:ext uri="{FF2B5EF4-FFF2-40B4-BE49-F238E27FC236}">
                <a16:creationId xmlns:a16="http://schemas.microsoft.com/office/drawing/2014/main" id="{BE5996B0-F3AC-4A78-A5EF-139FD349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7198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ine chart&#10;&#10;Description automatically generated with medium confidence">
            <a:extLst>
              <a:ext uri="{FF2B5EF4-FFF2-40B4-BE49-F238E27FC236}">
                <a16:creationId xmlns:a16="http://schemas.microsoft.com/office/drawing/2014/main" id="{ADE9DAB6-BC83-83AA-7C6D-329A163EA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38" y="905250"/>
            <a:ext cx="3246120" cy="2540089"/>
          </a:xfrm>
          <a:prstGeom prst="rect">
            <a:avLst/>
          </a:prstGeom>
        </p:spPr>
      </p:pic>
      <p:sp>
        <p:nvSpPr>
          <p:cNvPr id="38" name="Rounded Rectangle 26">
            <a:extLst>
              <a:ext uri="{FF2B5EF4-FFF2-40B4-BE49-F238E27FC236}">
                <a16:creationId xmlns:a16="http://schemas.microsoft.com/office/drawing/2014/main" id="{347C85EF-9B88-46AF-B40D-70F2DDDE1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2834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line chart&#10;&#10;Description automatically generated">
            <a:extLst>
              <a:ext uri="{FF2B5EF4-FFF2-40B4-BE49-F238E27FC236}">
                <a16:creationId xmlns:a16="http://schemas.microsoft.com/office/drawing/2014/main" id="{397DBE74-9C4B-B181-A290-9AF354CCA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74" y="917702"/>
            <a:ext cx="3246120" cy="250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57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DC64-A0E3-7FCF-0714-A92D793E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Variación de 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405745"/>
          </a:xfrm>
          <a:prstGeom prst="rect">
            <a:avLst/>
          </a:prstGeom>
          <a:solidFill>
            <a:srgbClr val="402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3" y="320843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2497BC0-2B01-8C1D-E5DC-111CC5B4D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6" y="925116"/>
            <a:ext cx="3246120" cy="2499512"/>
          </a:xfrm>
          <a:prstGeom prst="rect">
            <a:avLst/>
          </a:prstGeom>
        </p:spPr>
      </p:pic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BE5996B0-F3AC-4A78-A5EF-139FD349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7198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19A5A6B-0ABA-5250-8EAB-F9AF8C757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38" y="905250"/>
            <a:ext cx="3246120" cy="2540089"/>
          </a:xfrm>
          <a:prstGeom prst="rect">
            <a:avLst/>
          </a:prstGeom>
        </p:spPr>
      </p:pic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347C85EF-9B88-46AF-B40D-70F2DDDE1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2834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E91C43B-F018-E8E0-A5FA-1BF75B0D0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74" y="917702"/>
            <a:ext cx="3246120" cy="250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2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B5A3-7ADE-7E52-784E-AC8B5B48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/>
              <a:t>Función de Transferencia y rangos de NoW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405745"/>
          </a:xfrm>
          <a:prstGeom prst="rect">
            <a:avLst/>
          </a:prstGeom>
          <a:solidFill>
            <a:srgbClr val="553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3" y="320843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99E6681-E26A-E227-A0B7-8AB219748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6" y="925116"/>
            <a:ext cx="3246120" cy="2499512"/>
          </a:xfrm>
          <a:prstGeom prst="rect">
            <a:avLst/>
          </a:prstGeom>
        </p:spPr>
      </p:pic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BE5996B0-F3AC-4A78-A5EF-139FD349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7198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FBCF4427-D5D4-B267-7E15-219689F49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38" y="913366"/>
            <a:ext cx="3246120" cy="2523858"/>
          </a:xfrm>
          <a:prstGeom prst="rect">
            <a:avLst/>
          </a:prstGeom>
        </p:spPr>
      </p:pic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347C85EF-9B88-46AF-B40D-70F2DDDE1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2834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33107B4B-0690-C771-5636-9FA899BC9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74" y="913644"/>
            <a:ext cx="3246120" cy="25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28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C0B60B0-8C28-0A4C-C9A6-80C603AD53FC}"/>
              </a:ext>
            </a:extLst>
          </p:cNvPr>
          <p:cNvSpPr txBox="1">
            <a:spLocks/>
          </p:cNvSpPr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5400"/>
              <a:t>Reglas del Modelo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4043F-DFE2-F9BF-9BCB-8FAE901EB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5" r="3626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91992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839B037-D335-41EE-96F0-CFBD280B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86263"/>
            <a:ext cx="4368602" cy="922232"/>
          </a:xfrm>
        </p:spPr>
        <p:txBody>
          <a:bodyPr anchor="b">
            <a:normAutofit/>
          </a:bodyPr>
          <a:lstStyle/>
          <a:p>
            <a:r>
              <a:rPr lang="es-MX" sz="5400" dirty="0"/>
              <a:t>Índice</a:t>
            </a:r>
            <a:endParaRPr lang="es-CO" sz="5400" dirty="0"/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FC2C77F-C92C-4A19-A286-34A2F6017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05282"/>
            <a:ext cx="4368602" cy="3966812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endParaRPr lang="es-MX" sz="4000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s-MX" sz="3200" dirty="0"/>
              <a:t>Contextualización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s-MX" sz="3200" dirty="0"/>
              <a:t>Estado del Arte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s-MX" sz="3200" dirty="0"/>
              <a:t>Metodología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s-MX" sz="3200" dirty="0"/>
              <a:t>Aplicación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s-MX" sz="3200" dirty="0"/>
              <a:t>Resultados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s-MX" sz="3200" dirty="0"/>
              <a:t>Conclusiones</a:t>
            </a:r>
          </a:p>
          <a:p>
            <a:pPr marL="0" indent="0">
              <a:buNone/>
            </a:pPr>
            <a:endParaRPr lang="es-CO" sz="1500" dirty="0"/>
          </a:p>
        </p:txBody>
      </p:sp>
      <p:pic>
        <p:nvPicPr>
          <p:cNvPr id="9" name="Picture 6" descr="Cerebro Digital Abstracto Circuito Eléctrico, Concepto De La Tecnología  Ilustraciones Vectoriales, Clip Art Vectorizado Libre De Derechos. Image  34873369.">
            <a:extLst>
              <a:ext uri="{FF2B5EF4-FFF2-40B4-BE49-F238E27FC236}">
                <a16:creationId xmlns:a16="http://schemas.microsoft.com/office/drawing/2014/main" id="{58FD021C-2790-4FDA-8D27-320637CD0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r="1464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125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B91B5-957E-6FFC-1202-67D83436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Reglas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para dos variables de entrada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D403E-ACA5-9ADE-A4C6-E581C444C796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E=Excellent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G=Good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R=Regular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B=Bad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P=Poor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616F07-99E0-2B48-1A18-0C0F243DC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762855"/>
              </p:ext>
            </p:extLst>
          </p:nvPr>
        </p:nvGraphicFramePr>
        <p:xfrm>
          <a:off x="6188725" y="640080"/>
          <a:ext cx="5279615" cy="5577845"/>
        </p:xfrm>
        <a:graphic>
          <a:graphicData uri="http://schemas.openxmlformats.org/drawingml/2006/table">
            <a:tbl>
              <a:tblPr firstRow="1" bandRow="1"/>
              <a:tblGrid>
                <a:gridCol w="1168750">
                  <a:extLst>
                    <a:ext uri="{9D8B030D-6E8A-4147-A177-3AD203B41FA5}">
                      <a16:colId xmlns:a16="http://schemas.microsoft.com/office/drawing/2014/main" val="5849620"/>
                    </a:ext>
                  </a:extLst>
                </a:gridCol>
                <a:gridCol w="2314174">
                  <a:extLst>
                    <a:ext uri="{9D8B030D-6E8A-4147-A177-3AD203B41FA5}">
                      <a16:colId xmlns:a16="http://schemas.microsoft.com/office/drawing/2014/main" val="698384072"/>
                    </a:ext>
                  </a:extLst>
                </a:gridCol>
                <a:gridCol w="1796691">
                  <a:extLst>
                    <a:ext uri="{9D8B030D-6E8A-4147-A177-3AD203B41FA5}">
                      <a16:colId xmlns:a16="http://schemas.microsoft.com/office/drawing/2014/main" val="2620430476"/>
                    </a:ext>
                  </a:extLst>
                </a:gridCol>
              </a:tblGrid>
              <a:tr h="4290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Wip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OverTime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93344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368317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86913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683092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977063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20060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292546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454281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93512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438768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151092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41362"/>
                  </a:ext>
                </a:extLst>
              </a:tr>
              <a:tr h="4290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92" marR="16092" marT="1609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8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366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39AAA-BC3D-F83F-5CFD-2A0D456F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Reglas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tres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variables de entrada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D9523-1CC5-5CF2-AD4E-7C000E0F8D79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E=Excellent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G=Good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R=Regular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B=Bad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P=Poor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E218F78-EC95-7A3A-D1A6-51F902D46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151136"/>
              </p:ext>
            </p:extLst>
          </p:nvPr>
        </p:nvGraphicFramePr>
        <p:xfrm>
          <a:off x="6858000" y="640080"/>
          <a:ext cx="3395297" cy="5577861"/>
        </p:xfrm>
        <a:graphic>
          <a:graphicData uri="http://schemas.openxmlformats.org/drawingml/2006/table">
            <a:tbl>
              <a:tblPr/>
              <a:tblGrid>
                <a:gridCol w="819581">
                  <a:extLst>
                    <a:ext uri="{9D8B030D-6E8A-4147-A177-3AD203B41FA5}">
                      <a16:colId xmlns:a16="http://schemas.microsoft.com/office/drawing/2014/main" val="8335134"/>
                    </a:ext>
                  </a:extLst>
                </a:gridCol>
                <a:gridCol w="813588">
                  <a:extLst>
                    <a:ext uri="{9D8B030D-6E8A-4147-A177-3AD203B41FA5}">
                      <a16:colId xmlns:a16="http://schemas.microsoft.com/office/drawing/2014/main" val="1933051290"/>
                    </a:ext>
                  </a:extLst>
                </a:gridCol>
                <a:gridCol w="819581">
                  <a:extLst>
                    <a:ext uri="{9D8B030D-6E8A-4147-A177-3AD203B41FA5}">
                      <a16:colId xmlns:a16="http://schemas.microsoft.com/office/drawing/2014/main" val="653184522"/>
                    </a:ext>
                  </a:extLst>
                </a:gridCol>
                <a:gridCol w="942547">
                  <a:extLst>
                    <a:ext uri="{9D8B030D-6E8A-4147-A177-3AD203B41FA5}">
                      <a16:colId xmlns:a16="http://schemas.microsoft.com/office/drawing/2014/main" val="2984575982"/>
                    </a:ext>
                  </a:extLst>
                </a:gridCol>
              </a:tblGrid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wip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NoW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58671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54113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80750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040131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128639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86967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807825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758911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321797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867786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170637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17600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228912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465106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8642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473032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25660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639260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961457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356151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556880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8459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29192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244604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789391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12491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589339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32121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82093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528022"/>
                  </a:ext>
                </a:extLst>
              </a:tr>
              <a:tr h="17993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72" marR="6472" marT="647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56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0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2B50D-48EA-4E5E-A93F-9BD544D38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64" b="438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6FFDB46-FDBE-489E-9924-9C6675A1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Resultados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34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D111-3FC4-CAE8-A2AE-FBF5F3F9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Resultados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D971B1-9316-3E7A-58F9-1374E1D32269}"/>
              </a:ext>
            </a:extLst>
          </p:cNvPr>
          <p:cNvGraphicFramePr>
            <a:graphicFrameLocks/>
          </p:cNvGraphicFramePr>
          <p:nvPr/>
        </p:nvGraphicFramePr>
        <p:xfrm>
          <a:off x="617094" y="2057399"/>
          <a:ext cx="5259049" cy="3668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D4E8D80-C15B-088F-C848-023CCBF5CFEF}"/>
              </a:ext>
            </a:extLst>
          </p:cNvPr>
          <p:cNvGraphicFramePr>
            <a:graphicFrameLocks/>
          </p:cNvGraphicFramePr>
          <p:nvPr/>
        </p:nvGraphicFramePr>
        <p:xfrm>
          <a:off x="6094752" y="2057399"/>
          <a:ext cx="5259048" cy="3668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6B134B-3620-15E4-511A-883BDFEF125A}"/>
              </a:ext>
            </a:extLst>
          </p:cNvPr>
          <p:cNvSpPr txBox="1"/>
          <p:nvPr/>
        </p:nvSpPr>
        <p:spPr>
          <a:xfrm>
            <a:off x="1954341" y="5693231"/>
            <a:ext cx="2584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2 Variables de 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OT con 4 FT Triangular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MSE</a:t>
            </a:r>
            <a:r>
              <a:rPr lang="en-US" dirty="0"/>
              <a:t>=9.4899±19.7491</a:t>
            </a:r>
            <a:endParaRPr lang="es-P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6C893-3D7E-3059-8B26-93EB3603B978}"/>
              </a:ext>
            </a:extLst>
          </p:cNvPr>
          <p:cNvSpPr txBox="1"/>
          <p:nvPr/>
        </p:nvSpPr>
        <p:spPr>
          <a:xfrm>
            <a:off x="7431999" y="5693231"/>
            <a:ext cx="258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2 Variables de 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OT con 4 FT Gaussiana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MSE</a:t>
            </a:r>
            <a:r>
              <a:rPr lang="en-US" dirty="0"/>
              <a:t>=9.7125±19.6892</a:t>
            </a:r>
            <a:endParaRPr lang="es-P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37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B60E-036A-177E-A930-75C6BC02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Resultados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934574-D1AF-DF32-6687-F265825A11FE}"/>
              </a:ext>
            </a:extLst>
          </p:cNvPr>
          <p:cNvGraphicFramePr>
            <a:graphicFrameLocks/>
          </p:cNvGraphicFramePr>
          <p:nvPr/>
        </p:nvGraphicFramePr>
        <p:xfrm>
          <a:off x="553387" y="1982448"/>
          <a:ext cx="5551358" cy="3695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AA2CA4C-7C81-4214-3A8F-294213094ED9}"/>
              </a:ext>
            </a:extLst>
          </p:cNvPr>
          <p:cNvGraphicFramePr>
            <a:graphicFrameLocks/>
          </p:cNvGraphicFramePr>
          <p:nvPr/>
        </p:nvGraphicFramePr>
        <p:xfrm>
          <a:off x="6096000" y="1982449"/>
          <a:ext cx="5551357" cy="3695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2BEBBC-78C1-055C-D868-3424E93BFB0E}"/>
              </a:ext>
            </a:extLst>
          </p:cNvPr>
          <p:cNvSpPr txBox="1"/>
          <p:nvPr/>
        </p:nvSpPr>
        <p:spPr>
          <a:xfrm>
            <a:off x="2045040" y="5678241"/>
            <a:ext cx="2751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2 Variables de 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OT con 3 FT Triangular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MSE</a:t>
            </a:r>
            <a:r>
              <a:rPr lang="en-US" dirty="0"/>
              <a:t>=21.8607±41.1572</a:t>
            </a:r>
            <a:endParaRPr lang="es-P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236A5-3F0E-B851-3C86-BA54AC642503}"/>
              </a:ext>
            </a:extLst>
          </p:cNvPr>
          <p:cNvSpPr txBox="1"/>
          <p:nvPr/>
        </p:nvSpPr>
        <p:spPr>
          <a:xfrm>
            <a:off x="7592025" y="5678241"/>
            <a:ext cx="274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2 Variables de 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OT con 3 FT Gaussiana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MSE</a:t>
            </a:r>
            <a:r>
              <a:rPr lang="en-US" dirty="0"/>
              <a:t>=22.0753±41.3498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54010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636C-2DDA-60DF-B73D-6AE007A0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Resultados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AD05AA9-0322-12AA-1EDC-FCB8F60E9ED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79685" y="1825625"/>
          <a:ext cx="5540115" cy="3585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90C9ECE-EAAD-7FE7-29BF-1042288C5AA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199" y="1825625"/>
          <a:ext cx="5415197" cy="3585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DF2D2F-F5B5-E9A0-9CDA-C673A106C271}"/>
              </a:ext>
            </a:extLst>
          </p:cNvPr>
          <p:cNvSpPr txBox="1"/>
          <p:nvPr/>
        </p:nvSpPr>
        <p:spPr>
          <a:xfrm>
            <a:off x="1970156" y="5411449"/>
            <a:ext cx="2559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3 Variables de 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OT con 3 FT Triangular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MSE</a:t>
            </a:r>
            <a:r>
              <a:rPr lang="en-US" dirty="0"/>
              <a:t>=6.0755±37.7003</a:t>
            </a:r>
            <a:endParaRPr lang="es-P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9BA3D-A809-A4D1-DA6F-5D8EEA2BBC06}"/>
              </a:ext>
            </a:extLst>
          </p:cNvPr>
          <p:cNvSpPr txBox="1"/>
          <p:nvPr/>
        </p:nvSpPr>
        <p:spPr>
          <a:xfrm>
            <a:off x="7600211" y="5411449"/>
            <a:ext cx="2559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3 Variables de 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OT con 3 FT Gaussiana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MSE</a:t>
            </a:r>
            <a:r>
              <a:rPr lang="en-US" dirty="0"/>
              <a:t>=3.7074±37.5838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996639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A58C-15D0-0873-48D1-DFA37AB5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Resultados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BC0628F-648D-4B16-33D3-D849EB588E26}"/>
              </a:ext>
            </a:extLst>
          </p:cNvPr>
          <p:cNvGraphicFramePr>
            <a:graphicFrameLocks/>
          </p:cNvGraphicFramePr>
          <p:nvPr/>
        </p:nvGraphicFramePr>
        <p:xfrm>
          <a:off x="390993" y="1709461"/>
          <a:ext cx="5274038" cy="3267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5E37E7-6745-FBB5-A452-DADA00D3923E}"/>
              </a:ext>
            </a:extLst>
          </p:cNvPr>
          <p:cNvSpPr txBox="1"/>
          <p:nvPr/>
        </p:nvSpPr>
        <p:spPr>
          <a:xfrm>
            <a:off x="1750231" y="4967104"/>
            <a:ext cx="2555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3 Variables de 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OT con 4 FT Triangular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MSE</a:t>
            </a:r>
            <a:r>
              <a:rPr lang="en-US" dirty="0"/>
              <a:t>=2.3723±35.2696</a:t>
            </a:r>
            <a:endParaRPr lang="es-PA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1BD9DDE-9B3A-BBD7-10C0-C887433A18DB}"/>
              </a:ext>
            </a:extLst>
          </p:cNvPr>
          <p:cNvGraphicFramePr>
            <a:graphicFrameLocks/>
          </p:cNvGraphicFramePr>
          <p:nvPr/>
        </p:nvGraphicFramePr>
        <p:xfrm>
          <a:off x="6373317" y="1686096"/>
          <a:ext cx="5274039" cy="329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C64984-6E37-B0C4-0792-28E51B879BC6}"/>
              </a:ext>
            </a:extLst>
          </p:cNvPr>
          <p:cNvSpPr txBox="1"/>
          <p:nvPr/>
        </p:nvSpPr>
        <p:spPr>
          <a:xfrm>
            <a:off x="7732555" y="4967104"/>
            <a:ext cx="2555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3 Variables de 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OT con 4 FT Gaussiana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dirty="0"/>
              <a:t>MSE</a:t>
            </a:r>
            <a:r>
              <a:rPr lang="en-US" dirty="0"/>
              <a:t>=2.1021±33.8448</a:t>
            </a:r>
            <a:endParaRPr lang="es-P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14EDE0-DFD0-C0C7-3988-ED5E413D58A5}"/>
              </a:ext>
            </a:extLst>
          </p:cNvPr>
          <p:cNvSpPr/>
          <p:nvPr/>
        </p:nvSpPr>
        <p:spPr>
          <a:xfrm>
            <a:off x="8052318" y="5570376"/>
            <a:ext cx="2136711" cy="32005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5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F1611BA9-268A-49A6-84F8-FC915366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2B50D-48EA-4E5E-A93F-9BD544D38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324" b="1852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6FFDB46-FDBE-489E-9924-9C6675A1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Conclusiones</a:t>
            </a: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1825D5AF-D278-4D9A-A4F5-A1A1D3507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6" y="2286000"/>
            <a:ext cx="27432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9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9F74F94-76C6-4589-954A-86942ECC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Conclusiones de Predicción</a:t>
            </a:r>
            <a:endParaRPr lang="es-CO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1C9F53F-1AA5-433B-BD7C-73C4AAB58B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2752" y="1588269"/>
            <a:ext cx="9926496" cy="4827694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152352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kumimoji="0" lang="es-MX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 métodos lo lógica difusa permiten sistematizar conocimiento altamente influenciado por la subjetividad y la vaguedad de la percepción humana. </a:t>
            </a:r>
          </a:p>
          <a:p>
            <a:pPr algn="just"/>
            <a:endParaRPr lang="es-MX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kumimoji="0" lang="es-MX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Estos métodos han sido exitosamente aplicados a diferentes problemáticas de la industria manufacturera, tales como el control y optimización de procesos, el control de máquinas, los sistemas de manufactura flexibles, entre otros. </a:t>
            </a:r>
          </a:p>
          <a:p>
            <a:pPr algn="just"/>
            <a:endParaRPr kumimoji="0" lang="es-MX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kumimoji="0" lang="es-MX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 aplicar técnicas de lógica difusa a la predicción de la productividad labora en la industria textil, se obtienen resultados comparativamente mejores que otras aproximaciones implementadas con base en métricas de error de estimación.</a:t>
            </a:r>
          </a:p>
          <a:p>
            <a:pPr marL="0" indent="0" algn="just">
              <a:buNone/>
            </a:pPr>
            <a:endParaRPr kumimoji="0" lang="es-MX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kumimoji="0" lang="es-MX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obstante, el hecho de generar etiquetas subjetivas para la adaptación de la base de datos original, puede dar como resultado un sesgo considerable en los outputs del ejercicio.</a:t>
            </a:r>
          </a:p>
          <a:p>
            <a:pPr algn="just"/>
            <a:endParaRPr lang="es-MX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pesar de las posibles limitaciones, el ejercicio planteó un número considerable de variaciones con un protocolo experimental riguroso, que permite establecer a los métodos de lógica difusa como una alternativa atractiva para la estimación de la productividad laboral en la industria textil </a:t>
            </a:r>
            <a:r>
              <a:rPr kumimoji="0" lang="es-MX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endParaRPr kumimoji="0" lang="en-US" altLang="en-US" sz="2100" b="0" i="0" u="none" strike="noStrike" cap="none" normalizeH="0" baseline="0" dirty="0">
              <a:ln>
                <a:noFill/>
              </a:ln>
              <a:effectLst/>
              <a:latin typeface="Goudy Old Style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2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1EEC3F5-FB59-4A95-B666-58ABE907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868" y="114085"/>
            <a:ext cx="5960263" cy="1325563"/>
          </a:xfrm>
        </p:spPr>
        <p:txBody>
          <a:bodyPr/>
          <a:lstStyle/>
          <a:p>
            <a:pPr algn="ctr"/>
            <a:r>
              <a:rPr lang="es-MX" dirty="0"/>
              <a:t>Referencias</a:t>
            </a:r>
            <a:endParaRPr lang="es-CO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807697-6DE5-4336-96B1-DE111E19F5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6931" y="1392328"/>
            <a:ext cx="10518135" cy="4827694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152352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UCI Machine Learning Repository "Productivity Prediction of Garment Employees Data Set", Disponible en https://archive.ics.uci.edu/ml/datasets/Productivity+Prediction+of+Garment+Employees 2020.</a:t>
            </a:r>
          </a:p>
          <a:p>
            <a:pPr algn="just"/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Azadegan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Porobic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Ghazinoory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Samouei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Saman, “Fuzzy logic in manufacturing: A review 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fliterature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a specialized application”, Int. J. Production Economics. 2011.</a:t>
            </a:r>
          </a:p>
          <a:p>
            <a:pPr algn="just"/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Susilawati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 Tan, .D. Bell, M. Sarwar, “Fuzzy logic based method to measure degree of lean activity in manufacturing industry”. Journal of Manufacturing Systems. 2015.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Chan FTS, Qi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“An Innovative performance measurement method for supply chain management”. Supply Chain Management. 2003.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effectLst/>
              <a:latin typeface="Goudy Old Style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68DA4E-6C02-456A-BCFF-CA2805B3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Contexto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Problemática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Marcador de contenido 3">
            <a:extLst>
              <a:ext uri="{FF2B5EF4-FFF2-40B4-BE49-F238E27FC236}">
                <a16:creationId xmlns:a16="http://schemas.microsoft.com/office/drawing/2014/main" id="{6CE2C9EE-5B0C-B759-1582-A1D1E63CF03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432069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11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F3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68DA4E-6C02-456A-BCFF-CA2805B3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Estado del Arte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40A74E-C717-D376-689D-6F739C15B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848665"/>
            <a:ext cx="7347537" cy="516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68DA4E-6C02-456A-BCFF-CA2805B3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Estado del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[2]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Marcador de contenido 3">
            <a:extLst>
              <a:ext uri="{FF2B5EF4-FFF2-40B4-BE49-F238E27FC236}">
                <a16:creationId xmlns:a16="http://schemas.microsoft.com/office/drawing/2014/main" id="{FA621615-9F5C-2ACB-B169-E8F9299A946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9324644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7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F8EF-5C9F-4C6A-B842-51DEEF9C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Estado del Arte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7001E21-1D94-76E4-EF20-CDE078AF7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553152"/>
            <a:ext cx="97917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6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8DA4E-6C02-456A-BCFF-CA2805B3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Contexto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Problemática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[3]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9039E2-5717-42DA-903D-43A8AEB4F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333" y="1690689"/>
            <a:ext cx="10515600" cy="480218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lvl="1" indent="0" algn="just">
              <a:buNone/>
            </a:pPr>
            <a:r>
              <a:rPr lang="es-MX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producción ajustada es una aproximación sistemática a los esquemas de fabricación, que tienen por objetivo la reducción de desperdicios.</a:t>
            </a:r>
          </a:p>
          <a:p>
            <a:pPr marL="228600" lvl="1" indent="0" algn="just">
              <a:buNone/>
            </a:pPr>
            <a:endParaRPr lang="es-MX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lvl="1" indent="0" algn="just">
              <a:buNone/>
            </a:pPr>
            <a:r>
              <a:rPr lang="es-MX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Objetivos : (i) incorporar un mayor número de parámetros para medir el nivel de implementación de la “producción ajustada”; (</a:t>
            </a:r>
            <a:r>
              <a:rPr lang="es-MX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</a:t>
            </a:r>
            <a:r>
              <a:rPr lang="es-MX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reducir la complejidad y el sesgo de estas aproximaciones; (</a:t>
            </a:r>
            <a:r>
              <a:rPr lang="es-MX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iii</a:t>
            </a:r>
            <a:r>
              <a:rPr lang="es-MX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facilitar el tratamiento de la vaguedad asociada al juicio humano; (</a:t>
            </a:r>
            <a:r>
              <a:rPr lang="es-MX" sz="2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iv</a:t>
            </a:r>
            <a:r>
              <a:rPr lang="es-MX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generar alternativas a la falta de bases de datos para generar comparativos de aplicación de estrategias de producción asociada. </a:t>
            </a:r>
          </a:p>
          <a:p>
            <a:pPr marL="228600" lvl="1" indent="0" algn="just">
              <a:buNone/>
            </a:pPr>
            <a:endParaRPr lang="es-MX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lvl="1" indent="0" algn="just">
              <a:buNone/>
            </a:pPr>
            <a:r>
              <a:rPr lang="es-MX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s-MX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asos principales: </a:t>
            </a:r>
          </a:p>
          <a:p>
            <a:pPr marL="457200" lvl="1" algn="just"/>
            <a:endParaRPr lang="es-MX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indent="-457200" algn="just">
              <a:buFont typeface="+mj-lt"/>
              <a:buAutoNum type="arabicPeriod"/>
            </a:pPr>
            <a:r>
              <a:rPr lang="es-MX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Establecer principios de producción ajustada con base en la identificación de las actividades industriales que los soportan.</a:t>
            </a:r>
          </a:p>
          <a:p>
            <a:pPr lvl="1" indent="-457200" algn="just">
              <a:buFont typeface="+mj-lt"/>
              <a:buAutoNum type="arabicPeriod"/>
            </a:pPr>
            <a:endParaRPr lang="es-MX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indent="-457200" algn="just">
              <a:buFont typeface="+mj-lt"/>
              <a:buAutoNum type="arabicPeriod"/>
            </a:pPr>
            <a:r>
              <a:rPr lang="es-MX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Generar un método de calificación basado en números difusos que per-mita definir, expresar y combinar múltiples evaluadores con las características de vaguedad y subjetividad del juicio humano.</a:t>
            </a:r>
          </a:p>
          <a:p>
            <a:pPr lvl="1" indent="-457200" algn="just">
              <a:buFont typeface="+mj-lt"/>
              <a:buAutoNum type="arabicPeriod"/>
            </a:pPr>
            <a:endParaRPr lang="es-MX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indent="-457200" algn="just">
              <a:buFont typeface="+mj-lt"/>
              <a:buAutoNum type="arabicPeriod"/>
            </a:pPr>
            <a:r>
              <a:rPr lang="es-MX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Agregar puntajes para evaluar el resultado de los factores múltiples.</a:t>
            </a:r>
          </a:p>
          <a:p>
            <a:pPr marL="457200" lvl="1" algn="just"/>
            <a:endParaRPr lang="es-CO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53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F68DA4E-6C02-456A-BCFF-CA2805B3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Contexto y Problemática</a:t>
            </a:r>
          </a:p>
        </p:txBody>
      </p:sp>
      <p:pic>
        <p:nvPicPr>
          <p:cNvPr id="10" name="Marcador de contenido 9" descr="Forma&#10;&#10;Descripción generada automáticamente">
            <a:extLst>
              <a:ext uri="{FF2B5EF4-FFF2-40B4-BE49-F238E27FC236}">
                <a16:creationId xmlns:a16="http://schemas.microsoft.com/office/drawing/2014/main" id="{DC0ED435-D6FF-F8B3-5BCF-E9F54F27B8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4902" y="3343226"/>
            <a:ext cx="3209779" cy="1861671"/>
          </a:xfrm>
          <a:prstGeom prst="rect">
            <a:avLst/>
          </a:prstGeom>
        </p:spPr>
      </p:pic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60145245-BAAF-6DB2-1B98-0610AFEB2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21207" y="2780153"/>
            <a:ext cx="6386532" cy="327396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1500" dirty="0" err="1"/>
              <a:t>Cada</a:t>
            </a:r>
            <a:r>
              <a:rPr lang="en-US" sz="1500" dirty="0"/>
              <a:t> </a:t>
            </a:r>
            <a:r>
              <a:rPr lang="en-US" sz="1500" dirty="0" err="1"/>
              <a:t>una</a:t>
            </a:r>
            <a:r>
              <a:rPr lang="en-US" sz="1500" dirty="0"/>
              <a:t> de las 66 </a:t>
            </a:r>
            <a:r>
              <a:rPr lang="en-US" sz="1500" dirty="0" err="1"/>
              <a:t>prácticas</a:t>
            </a:r>
            <a:r>
              <a:rPr lang="en-US" sz="1500" dirty="0"/>
              <a:t> de </a:t>
            </a:r>
            <a:r>
              <a:rPr lang="en-US" sz="1500" dirty="0" err="1"/>
              <a:t>los</a:t>
            </a:r>
            <a:r>
              <a:rPr lang="en-US" sz="1500" dirty="0"/>
              <a:t> seis (6) </a:t>
            </a:r>
            <a:r>
              <a:rPr lang="en-US" sz="1500" dirty="0" err="1"/>
              <a:t>parámetros</a:t>
            </a:r>
            <a:r>
              <a:rPr lang="en-US" sz="1500" dirty="0"/>
              <a:t> son </a:t>
            </a:r>
            <a:r>
              <a:rPr lang="en-US" sz="1500" dirty="0" err="1"/>
              <a:t>examinados</a:t>
            </a:r>
            <a:r>
              <a:rPr lang="en-US" sz="1500" dirty="0"/>
              <a:t> en la </a:t>
            </a:r>
            <a:r>
              <a:rPr lang="en-US" sz="1500" dirty="0" err="1"/>
              <a:t>escala</a:t>
            </a:r>
            <a:r>
              <a:rPr lang="en-US" sz="1500" dirty="0"/>
              <a:t> de </a:t>
            </a:r>
            <a:r>
              <a:rPr lang="en-US" sz="1500" dirty="0" err="1"/>
              <a:t>aplicación</a:t>
            </a:r>
            <a:r>
              <a:rPr lang="en-US" sz="1500" dirty="0"/>
              <a:t> de la </a:t>
            </a:r>
            <a:r>
              <a:rPr lang="en-US" sz="1500" dirty="0" err="1"/>
              <a:t>producción</a:t>
            </a:r>
            <a:r>
              <a:rPr lang="en-US" sz="1500" dirty="0"/>
              <a:t> flexible </a:t>
            </a:r>
            <a:r>
              <a:rPr lang="en-US" sz="1500" dirty="0" err="1"/>
              <a:t>por</a:t>
            </a:r>
            <a:r>
              <a:rPr lang="en-US" sz="1500" dirty="0"/>
              <a:t> </a:t>
            </a:r>
            <a:r>
              <a:rPr lang="en-US" sz="1500" dirty="0" err="1"/>
              <a:t>los</a:t>
            </a:r>
            <a:r>
              <a:rPr lang="en-US" sz="1500" dirty="0"/>
              <a:t> </a:t>
            </a:r>
            <a:r>
              <a:rPr lang="en-US" sz="1500" dirty="0" err="1"/>
              <a:t>evaluadores</a:t>
            </a:r>
            <a:r>
              <a:rPr lang="en-US" sz="1500" dirty="0"/>
              <a:t>. </a:t>
            </a:r>
          </a:p>
          <a:p>
            <a:pPr algn="just"/>
            <a:r>
              <a:rPr lang="en-US" sz="1500" dirty="0"/>
              <a:t>Grado de </a:t>
            </a:r>
            <a:r>
              <a:rPr lang="en-US" sz="1500" dirty="0" err="1"/>
              <a:t>implementación</a:t>
            </a:r>
            <a:r>
              <a:rPr lang="en-US" sz="1500" dirty="0"/>
              <a:t> de un </a:t>
            </a:r>
            <a:r>
              <a:rPr lang="en-US" sz="1500" dirty="0" err="1"/>
              <a:t>parámetro</a:t>
            </a:r>
            <a:r>
              <a:rPr lang="en-US" sz="1500" dirty="0"/>
              <a:t> de </a:t>
            </a:r>
            <a:r>
              <a:rPr lang="en-US" sz="1500" dirty="0" err="1"/>
              <a:t>producción</a:t>
            </a:r>
            <a:r>
              <a:rPr lang="en-US" sz="1500" dirty="0"/>
              <a:t> flexible es </a:t>
            </a:r>
            <a:r>
              <a:rPr lang="en-US" sz="1500" dirty="0" err="1"/>
              <a:t>transformado</a:t>
            </a:r>
            <a:r>
              <a:rPr lang="en-US" sz="1500" dirty="0"/>
              <a:t> en un </a:t>
            </a:r>
            <a:r>
              <a:rPr lang="en-US" sz="1500" dirty="0" err="1"/>
              <a:t>número</a:t>
            </a:r>
            <a:r>
              <a:rPr lang="en-US" sz="1500" dirty="0"/>
              <a:t> </a:t>
            </a:r>
            <a:r>
              <a:rPr lang="en-US" sz="1500" dirty="0" err="1"/>
              <a:t>difuso</a:t>
            </a:r>
            <a:r>
              <a:rPr lang="en-US" sz="1500" dirty="0"/>
              <a:t> con </a:t>
            </a:r>
            <a:r>
              <a:rPr lang="en-US" sz="1500" dirty="0" err="1"/>
              <a:t>cinco</a:t>
            </a:r>
            <a:r>
              <a:rPr lang="en-US" sz="1500" dirty="0"/>
              <a:t> (5) </a:t>
            </a:r>
            <a:r>
              <a:rPr lang="en-US" sz="1500" dirty="0" err="1"/>
              <a:t>escalas</a:t>
            </a:r>
            <a:r>
              <a:rPr lang="en-US" sz="1500" dirty="0"/>
              <a:t>. Una </a:t>
            </a:r>
            <a:r>
              <a:rPr lang="en-US" sz="1500" dirty="0" err="1"/>
              <a:t>vez</a:t>
            </a:r>
            <a:r>
              <a:rPr lang="en-US" sz="1500" dirty="0"/>
              <a:t> que </a:t>
            </a:r>
            <a:r>
              <a:rPr lang="en-US" sz="1500" dirty="0" err="1"/>
              <a:t>cada</a:t>
            </a:r>
            <a:r>
              <a:rPr lang="en-US" sz="1500" dirty="0"/>
              <a:t> </a:t>
            </a:r>
            <a:r>
              <a:rPr lang="en-US" sz="1500" dirty="0" err="1"/>
              <a:t>calificación</a:t>
            </a:r>
            <a:r>
              <a:rPr lang="en-US" sz="1500" dirty="0"/>
              <a:t> es </a:t>
            </a:r>
            <a:r>
              <a:rPr lang="en-US" sz="1500" dirty="0" err="1"/>
              <a:t>definido</a:t>
            </a:r>
            <a:r>
              <a:rPr lang="en-US" sz="1500" dirty="0"/>
              <a:t> para </a:t>
            </a:r>
            <a:r>
              <a:rPr lang="en-US" sz="1500" dirty="0" err="1"/>
              <a:t>cada</a:t>
            </a:r>
            <a:r>
              <a:rPr lang="en-US" sz="1500" dirty="0"/>
              <a:t> </a:t>
            </a:r>
            <a:r>
              <a:rPr lang="en-US" sz="1500" dirty="0" err="1"/>
              <a:t>evaluador</a:t>
            </a:r>
            <a:r>
              <a:rPr lang="en-US" sz="1500" dirty="0"/>
              <a:t>, </a:t>
            </a:r>
            <a:r>
              <a:rPr lang="en-US" sz="1500" dirty="0" err="1"/>
              <a:t>el</a:t>
            </a:r>
            <a:r>
              <a:rPr lang="en-US" sz="1500" dirty="0"/>
              <a:t> </a:t>
            </a:r>
            <a:r>
              <a:rPr lang="en-US" sz="1500" dirty="0" err="1"/>
              <a:t>método</a:t>
            </a:r>
            <a:r>
              <a:rPr lang="en-US" sz="1500" dirty="0"/>
              <a:t> </a:t>
            </a:r>
            <a:r>
              <a:rPr lang="en-US" sz="1500" dirty="0" err="1"/>
              <a:t>realiza</a:t>
            </a:r>
            <a:r>
              <a:rPr lang="en-US" sz="1500" dirty="0"/>
              <a:t> </a:t>
            </a:r>
            <a:r>
              <a:rPr lang="en-US" sz="1500" dirty="0" err="1"/>
              <a:t>una</a:t>
            </a:r>
            <a:r>
              <a:rPr lang="en-US" sz="1500" dirty="0"/>
              <a:t> </a:t>
            </a:r>
            <a:r>
              <a:rPr lang="en-US" sz="1500" dirty="0" err="1"/>
              <a:t>combinación</a:t>
            </a:r>
            <a:r>
              <a:rPr lang="en-US" sz="1500" dirty="0"/>
              <a:t> de </a:t>
            </a:r>
            <a:r>
              <a:rPr lang="en-US" sz="1500" dirty="0" err="1"/>
              <a:t>los</a:t>
            </a:r>
            <a:r>
              <a:rPr lang="en-US" sz="1500" dirty="0"/>
              <a:t> </a:t>
            </a:r>
            <a:r>
              <a:rPr lang="en-US" sz="1500" dirty="0" err="1"/>
              <a:t>puntajes</a:t>
            </a:r>
            <a:r>
              <a:rPr lang="en-US" sz="1500" dirty="0"/>
              <a:t> </a:t>
            </a:r>
            <a:r>
              <a:rPr lang="en-US" sz="1500" dirty="0" err="1"/>
              <a:t>personales</a:t>
            </a:r>
            <a:r>
              <a:rPr lang="en-US" sz="1500" dirty="0"/>
              <a:t> </a:t>
            </a:r>
            <a:r>
              <a:rPr lang="en-US" sz="1500" dirty="0" err="1"/>
              <a:t>por</a:t>
            </a:r>
            <a:r>
              <a:rPr lang="en-US" sz="1500" dirty="0"/>
              <a:t> factor para </a:t>
            </a:r>
            <a:r>
              <a:rPr lang="en-US" sz="1500" dirty="0" err="1"/>
              <a:t>arrojar</a:t>
            </a:r>
            <a:r>
              <a:rPr lang="en-US" sz="1500" dirty="0"/>
              <a:t> un </a:t>
            </a:r>
            <a:r>
              <a:rPr lang="en-US" sz="1500" dirty="0" err="1"/>
              <a:t>resultado</a:t>
            </a:r>
            <a:r>
              <a:rPr lang="en-US" sz="1500" dirty="0"/>
              <a:t> </a:t>
            </a:r>
            <a:r>
              <a:rPr lang="en-US" sz="1500" dirty="0" err="1"/>
              <a:t>consolidado</a:t>
            </a:r>
            <a:r>
              <a:rPr lang="en-US" sz="1500" dirty="0"/>
              <a:t>. </a:t>
            </a:r>
          </a:p>
          <a:p>
            <a:pPr algn="just"/>
            <a:r>
              <a:rPr lang="en-US" sz="1500" dirty="0"/>
              <a:t>La </a:t>
            </a:r>
            <a:r>
              <a:rPr lang="en-US" sz="1500" dirty="0" err="1"/>
              <a:t>vaguedad</a:t>
            </a:r>
            <a:r>
              <a:rPr lang="en-US" sz="1500" dirty="0"/>
              <a:t> del </a:t>
            </a:r>
            <a:r>
              <a:rPr lang="en-US" sz="1500" dirty="0" err="1"/>
              <a:t>grado</a:t>
            </a:r>
            <a:r>
              <a:rPr lang="en-US" sz="1500" dirty="0"/>
              <a:t> de </a:t>
            </a:r>
            <a:r>
              <a:rPr lang="en-US" sz="1500" dirty="0" err="1"/>
              <a:t>creencia</a:t>
            </a:r>
            <a:r>
              <a:rPr lang="en-US" sz="1500" dirty="0"/>
              <a:t> es </a:t>
            </a:r>
            <a:r>
              <a:rPr lang="en-US" sz="1500" dirty="0" err="1"/>
              <a:t>representada</a:t>
            </a:r>
            <a:r>
              <a:rPr lang="en-US" sz="1500" dirty="0"/>
              <a:t> </a:t>
            </a:r>
            <a:r>
              <a:rPr lang="en-US" sz="1500" dirty="0" err="1"/>
              <a:t>por</a:t>
            </a:r>
            <a:r>
              <a:rPr lang="en-US" sz="1500" dirty="0"/>
              <a:t> </a:t>
            </a:r>
            <a:r>
              <a:rPr lang="en-US" sz="1500" dirty="0" err="1"/>
              <a:t>una</a:t>
            </a:r>
            <a:r>
              <a:rPr lang="en-US" sz="1500" dirty="0"/>
              <a:t> </a:t>
            </a:r>
            <a:r>
              <a:rPr lang="en-US" sz="1500" dirty="0" err="1"/>
              <a:t>función</a:t>
            </a:r>
            <a:r>
              <a:rPr lang="en-US" sz="1500" dirty="0"/>
              <a:t> de </a:t>
            </a:r>
            <a:r>
              <a:rPr lang="en-US" sz="1500" dirty="0" err="1"/>
              <a:t>pertenencia</a:t>
            </a:r>
            <a:r>
              <a:rPr lang="en-US" sz="1500" dirty="0"/>
              <a:t>. </a:t>
            </a:r>
            <a:r>
              <a:rPr lang="en-US" sz="1500" dirty="0" err="1"/>
              <a:t>Adicionalmente</a:t>
            </a:r>
            <a:r>
              <a:rPr lang="en-US" sz="1500" dirty="0"/>
              <a:t>, un conjunto de seis (6) </a:t>
            </a:r>
            <a:r>
              <a:rPr lang="en-US" sz="1500" dirty="0" err="1"/>
              <a:t>números</a:t>
            </a:r>
            <a:r>
              <a:rPr lang="en-US" sz="1500" dirty="0"/>
              <a:t> </a:t>
            </a:r>
            <a:r>
              <a:rPr lang="en-US" sz="1500" dirty="0" err="1"/>
              <a:t>difusos</a:t>
            </a:r>
            <a:r>
              <a:rPr lang="en-US" sz="1500" dirty="0"/>
              <a:t> es </a:t>
            </a:r>
            <a:r>
              <a:rPr lang="en-US" sz="1500" dirty="0" err="1"/>
              <a:t>utilizado</a:t>
            </a:r>
            <a:r>
              <a:rPr lang="en-US" sz="1500" dirty="0"/>
              <a:t> para </a:t>
            </a:r>
            <a:r>
              <a:rPr lang="en-US" sz="1500" dirty="0" err="1"/>
              <a:t>representar</a:t>
            </a:r>
            <a:r>
              <a:rPr lang="en-US" sz="1500" dirty="0"/>
              <a:t> </a:t>
            </a:r>
            <a:r>
              <a:rPr lang="en-US" sz="1500" dirty="0" err="1"/>
              <a:t>el</a:t>
            </a:r>
            <a:r>
              <a:rPr lang="en-US" sz="1500" dirty="0"/>
              <a:t> </a:t>
            </a:r>
            <a:r>
              <a:rPr lang="en-US" sz="1500" dirty="0" err="1"/>
              <a:t>puntaje</a:t>
            </a:r>
            <a:r>
              <a:rPr lang="en-US" sz="1500" dirty="0"/>
              <a:t> de </a:t>
            </a:r>
            <a:r>
              <a:rPr lang="en-US" sz="1500" dirty="0" err="1"/>
              <a:t>aplicación</a:t>
            </a:r>
            <a:r>
              <a:rPr lang="en-US" sz="1500" dirty="0"/>
              <a:t> de </a:t>
            </a:r>
            <a:r>
              <a:rPr lang="en-US" sz="1500" dirty="0" err="1"/>
              <a:t>esquemas</a:t>
            </a:r>
            <a:r>
              <a:rPr lang="en-US" sz="1500" dirty="0"/>
              <a:t> de </a:t>
            </a:r>
            <a:r>
              <a:rPr lang="en-US" sz="1500" dirty="0" err="1"/>
              <a:t>producción</a:t>
            </a:r>
            <a:r>
              <a:rPr lang="en-US" sz="1500" dirty="0"/>
              <a:t> flexible. </a:t>
            </a:r>
          </a:p>
          <a:p>
            <a:pPr algn="just"/>
            <a:r>
              <a:rPr lang="en-US" sz="1500" dirty="0"/>
              <a:t>A=(9,10,10); B=(6,8,10); C=(4,6,8); D=(2,4,6); E=(0,2,4); y F=(0,0,2)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8394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F68DA4E-6C02-456A-BCFF-CA2805B3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Desarrollo del Modelo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60145245-BAAF-6DB2-1B98-0610AFEB2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1900" dirty="0"/>
              <a:t>De </a:t>
            </a:r>
            <a:r>
              <a:rPr lang="en-US" sz="1900" dirty="0" err="1"/>
              <a:t>esta</a:t>
            </a:r>
            <a:r>
              <a:rPr lang="en-US" sz="1900" dirty="0"/>
              <a:t> forma, </a:t>
            </a:r>
            <a:r>
              <a:rPr lang="en-US" sz="1900" dirty="0" err="1"/>
              <a:t>el</a:t>
            </a:r>
            <a:r>
              <a:rPr lang="en-US" sz="1900" dirty="0"/>
              <a:t> conjunto </a:t>
            </a:r>
            <a:r>
              <a:rPr lang="en-US" sz="1900" dirty="0" err="1"/>
              <a:t>difuso</a:t>
            </a:r>
            <a:r>
              <a:rPr lang="en-US" sz="1900" dirty="0"/>
              <a:t> es un par </a:t>
            </a:r>
            <a:r>
              <a:rPr lang="en-US" sz="1900" dirty="0" err="1"/>
              <a:t>SLi</a:t>
            </a:r>
            <a:r>
              <a:rPr lang="en-US" sz="1900" dirty="0"/>
              <a:t>(m)=(Li(m), m) en </a:t>
            </a:r>
            <a:r>
              <a:rPr lang="en-US" sz="1900" dirty="0" err="1"/>
              <a:t>donde</a:t>
            </a:r>
            <a:r>
              <a:rPr lang="en-US" sz="1900" dirty="0"/>
              <a:t> Li(x)={A,B,C,D,E,F} y m:Li(x)»[0,1[ es la </a:t>
            </a:r>
            <a:r>
              <a:rPr lang="en-US" sz="1900" dirty="0" err="1"/>
              <a:t>función</a:t>
            </a:r>
            <a:r>
              <a:rPr lang="en-US" sz="1900" dirty="0"/>
              <a:t> de </a:t>
            </a:r>
            <a:r>
              <a:rPr lang="en-US" sz="1900" dirty="0" err="1"/>
              <a:t>pertenencia</a:t>
            </a:r>
            <a:r>
              <a:rPr lang="en-US" sz="1900" dirty="0"/>
              <a:t>.</a:t>
            </a:r>
          </a:p>
          <a:p>
            <a:pPr algn="just"/>
            <a:r>
              <a:rPr lang="en-US" sz="1900" dirty="0" err="1"/>
              <a:t>Inclusión</a:t>
            </a:r>
            <a:r>
              <a:rPr lang="en-US" sz="1900" dirty="0"/>
              <a:t> de </a:t>
            </a:r>
            <a:r>
              <a:rPr lang="en-US" sz="1900" dirty="0" err="1"/>
              <a:t>ponderador</a:t>
            </a:r>
            <a:r>
              <a:rPr lang="en-US" sz="1900" dirty="0"/>
              <a:t>.</a:t>
            </a:r>
          </a:p>
          <a:p>
            <a:pPr algn="just"/>
            <a:r>
              <a:rPr lang="en-US" sz="1900" dirty="0" err="1"/>
              <a:t>Conversión</a:t>
            </a:r>
            <a:r>
              <a:rPr lang="en-US" sz="1900" dirty="0"/>
              <a:t> de </a:t>
            </a:r>
            <a:r>
              <a:rPr lang="en-US" sz="1900" dirty="0" err="1"/>
              <a:t>criterio</a:t>
            </a:r>
            <a:r>
              <a:rPr lang="en-US" sz="1900" dirty="0"/>
              <a:t> </a:t>
            </a:r>
            <a:r>
              <a:rPr lang="en-US" sz="1900" dirty="0" err="1"/>
              <a:t>evaluador</a:t>
            </a:r>
            <a:r>
              <a:rPr lang="en-US" sz="1900" dirty="0"/>
              <a:t> a </a:t>
            </a:r>
            <a:r>
              <a:rPr lang="en-US" sz="1900" dirty="0" err="1"/>
              <a:t>número</a:t>
            </a:r>
            <a:r>
              <a:rPr lang="en-US" sz="1900" dirty="0"/>
              <a:t> </a:t>
            </a:r>
            <a:r>
              <a:rPr lang="en-US" sz="1900" dirty="0" err="1"/>
              <a:t>difuso</a:t>
            </a:r>
            <a:r>
              <a:rPr lang="en-US" sz="1900" dirty="0"/>
              <a:t>. </a:t>
            </a:r>
          </a:p>
          <a:p>
            <a:pPr algn="just"/>
            <a:r>
              <a:rPr lang="en-US" sz="1900" dirty="0" err="1"/>
              <a:t>Agregación</a:t>
            </a:r>
            <a:r>
              <a:rPr lang="en-US" sz="1900" dirty="0"/>
              <a:t> de </a:t>
            </a:r>
            <a:r>
              <a:rPr lang="en-US" sz="1900" dirty="0" err="1"/>
              <a:t>calificaciones</a:t>
            </a:r>
            <a:r>
              <a:rPr lang="en-US" sz="1900" dirty="0"/>
              <a:t> </a:t>
            </a:r>
            <a:r>
              <a:rPr lang="en-US" sz="1900" dirty="0" err="1"/>
              <a:t>individuales</a:t>
            </a:r>
            <a:r>
              <a:rPr lang="en-US" sz="1900" dirty="0"/>
              <a:t> con 6 Kernel.</a:t>
            </a:r>
          </a:p>
          <a:p>
            <a:pPr algn="just"/>
            <a:r>
              <a:rPr lang="en-US" sz="1900" dirty="0" err="1"/>
              <a:t>Proceso</a:t>
            </a:r>
            <a:r>
              <a:rPr lang="en-US" sz="1900" dirty="0"/>
              <a:t> de </a:t>
            </a:r>
            <a:r>
              <a:rPr lang="en-US" sz="1900" dirty="0" err="1"/>
              <a:t>defuzzificación</a:t>
            </a:r>
            <a:r>
              <a:rPr lang="en-US" sz="1900" dirty="0"/>
              <a:t>.</a:t>
            </a:r>
          </a:p>
          <a:p>
            <a:endParaRPr lang="en-US" sz="1900" dirty="0"/>
          </a:p>
        </p:txBody>
      </p:sp>
      <p:pic>
        <p:nvPicPr>
          <p:cNvPr id="8" name="Marcador de contenido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94106FE-F6DA-31A5-5DF1-1CBCC181C8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8892" y="2905377"/>
            <a:ext cx="4802404" cy="27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8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77E3730BEE1D4D95247D6DBC90C6A6" ma:contentTypeVersion="8" ma:contentTypeDescription="Create a new document." ma:contentTypeScope="" ma:versionID="8da3fa888a10dd2b99cf08f8b2f9aed1">
  <xsd:schema xmlns:xsd="http://www.w3.org/2001/XMLSchema" xmlns:xs="http://www.w3.org/2001/XMLSchema" xmlns:p="http://schemas.microsoft.com/office/2006/metadata/properties" xmlns:ns2="e99b30c8-b2af-4bda-87d0-d7c4a5e0a306" xmlns:ns3="b642a512-6248-47a0-8b10-bbff64a7c290" targetNamespace="http://schemas.microsoft.com/office/2006/metadata/properties" ma:root="true" ma:fieldsID="7d99cec01f18fa4e292b6dc7a8e004ea" ns2:_="" ns3:_="">
    <xsd:import namespace="e99b30c8-b2af-4bda-87d0-d7c4a5e0a306"/>
    <xsd:import namespace="b642a512-6248-47a0-8b10-bbff64a7c2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9b30c8-b2af-4bda-87d0-d7c4a5e0a3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d068974-5b92-4f84-9f7a-5b28e50c74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2a512-6248-47a0-8b10-bbff64a7c2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888efa3-8371-477b-a55d-cf90c9cc9938}" ma:internalName="TaxCatchAll" ma:showField="CatchAllData" ma:web="b642a512-6248-47a0-8b10-bbff64a7c2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42a512-6248-47a0-8b10-bbff64a7c290" xsi:nil="true"/>
    <lcf76f155ced4ddcb4097134ff3c332f xmlns="e99b30c8-b2af-4bda-87d0-d7c4a5e0a30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69A4EC5-7F98-4089-B47F-511D35F42A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9b30c8-b2af-4bda-87d0-d7c4a5e0a306"/>
    <ds:schemaRef ds:uri="b642a512-6248-47a0-8b10-bbff64a7c2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B0E1CE-3936-42CA-972D-AD72A479EE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A222E3-5F94-4258-88D3-77D5D40B20BA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b642a512-6248-47a0-8b10-bbff64a7c290"/>
    <ds:schemaRef ds:uri="e99b30c8-b2af-4bda-87d0-d7c4a5e0a30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778</TotalTime>
  <Words>1455</Words>
  <Application>Microsoft Office PowerPoint</Application>
  <PresentationFormat>Widescreen</PresentationFormat>
  <Paragraphs>305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Goudy Old Style (Body)</vt:lpstr>
      <vt:lpstr>Times New Roman</vt:lpstr>
      <vt:lpstr>Tema de Office</vt:lpstr>
      <vt:lpstr>Predicción de Productividad en Industria Textil con Lógica Difusa</vt:lpstr>
      <vt:lpstr>Índice</vt:lpstr>
      <vt:lpstr>Contexto y Problemática</vt:lpstr>
      <vt:lpstr>Estado del Arte</vt:lpstr>
      <vt:lpstr>Estado del Arte [2]</vt:lpstr>
      <vt:lpstr>Estado del Arte</vt:lpstr>
      <vt:lpstr>Contexto y Problemática [3]</vt:lpstr>
      <vt:lpstr>Contexto y Problemática</vt:lpstr>
      <vt:lpstr>Desarrollo del Modelo</vt:lpstr>
      <vt:lpstr>Contraste y Resultados</vt:lpstr>
      <vt:lpstr>Modelo de Aplicación</vt:lpstr>
      <vt:lpstr>Modelo</vt:lpstr>
      <vt:lpstr>Función de Transferencia y rangos de wip</vt:lpstr>
      <vt:lpstr>Función de Transferencia y rangos de OT </vt:lpstr>
      <vt:lpstr>Variación de OT</vt:lpstr>
      <vt:lpstr>Variación de OT</vt:lpstr>
      <vt:lpstr>Variación de OT</vt:lpstr>
      <vt:lpstr>Función de Transferencia y rangos de NoW</vt:lpstr>
      <vt:lpstr>PowerPoint Presentation</vt:lpstr>
      <vt:lpstr>Reglas para dos variables de entrada</vt:lpstr>
      <vt:lpstr>Reglas para tres variables de entrada</vt:lpstr>
      <vt:lpstr>Resultados</vt:lpstr>
      <vt:lpstr>Resultados</vt:lpstr>
      <vt:lpstr>Resultados</vt:lpstr>
      <vt:lpstr>Resultados</vt:lpstr>
      <vt:lpstr>Resultados</vt:lpstr>
      <vt:lpstr>Conclusiones</vt:lpstr>
      <vt:lpstr>Conclusiones de Predicción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Basados en Conocimiento</dc:title>
  <dc:creator>ISRAEL STEVEN OROZCO RODRIGUEZ</dc:creator>
  <cp:lastModifiedBy>Manuel Andres Paz Castillo</cp:lastModifiedBy>
  <cp:revision>25</cp:revision>
  <cp:lastPrinted>2022-02-18T18:41:52Z</cp:lastPrinted>
  <dcterms:created xsi:type="dcterms:W3CDTF">2022-02-18T15:46:05Z</dcterms:created>
  <dcterms:modified xsi:type="dcterms:W3CDTF">2022-05-17T16:14:59Z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0x0101004F77E3730BEE1D4D95247D6DBC90C6A6</vt:lpwstr>
  </property>
  <property fmtid="{D5CDD505-2E9C-101B-9397-08002B2CF9AE}" pid="3" name="MediaServiceImageTags">
    <vt:lpwstr/>
  </property>
</Properties>
</file>