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62" r:id="rId8"/>
    <p:sldId id="280" r:id="rId9"/>
    <p:sldId id="281" r:id="rId10"/>
    <p:sldId id="261" r:id="rId11"/>
    <p:sldId id="269" r:id="rId12"/>
    <p:sldId id="283" r:id="rId13"/>
    <p:sldId id="284" r:id="rId14"/>
    <p:sldId id="282" r:id="rId15"/>
    <p:sldId id="278" r:id="rId16"/>
    <p:sldId id="296" r:id="rId17"/>
    <p:sldId id="287" r:id="rId18"/>
    <p:sldId id="289" r:id="rId19"/>
    <p:sldId id="290" r:id="rId20"/>
    <p:sldId id="291" r:id="rId21"/>
    <p:sldId id="292" r:id="rId22"/>
    <p:sldId id="293" r:id="rId23"/>
    <p:sldId id="294" r:id="rId24"/>
    <p:sldId id="295" r:id="rId25"/>
    <p:sldId id="286" r:id="rId26"/>
  </p:sldIdLst>
  <p:sldSz cx="12192000" cy="6858000"/>
  <p:notesSz cx="7010400" cy="9296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E8E47-3968-4B24-8275-B0F30E7BB6A3}" v="38" dt="2022-03-22T19:09:16.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RAEL STEVEN OROZCO RODRIGUEZ" userId="5b565826-426e-4c19-8306-946de4eba9f1" providerId="ADAL" clId="{46EE8E47-3968-4B24-8275-B0F30E7BB6A3}"/>
    <pc:docChg chg="undo custSel addSld delSld modSld">
      <pc:chgData name="ISRAEL STEVEN OROZCO RODRIGUEZ" userId="5b565826-426e-4c19-8306-946de4eba9f1" providerId="ADAL" clId="{46EE8E47-3968-4B24-8275-B0F30E7BB6A3}" dt="2022-03-22T19:09:16.357" v="1086" actId="1076"/>
      <pc:docMkLst>
        <pc:docMk/>
      </pc:docMkLst>
      <pc:sldChg chg="modSp mod">
        <pc:chgData name="ISRAEL STEVEN OROZCO RODRIGUEZ" userId="5b565826-426e-4c19-8306-946de4eba9f1" providerId="ADAL" clId="{46EE8E47-3968-4B24-8275-B0F30E7BB6A3}" dt="2022-03-22T18:44:09.333" v="1" actId="27636"/>
        <pc:sldMkLst>
          <pc:docMk/>
          <pc:sldMk cId="2165853181" sldId="256"/>
        </pc:sldMkLst>
        <pc:spChg chg="mod">
          <ac:chgData name="ISRAEL STEVEN OROZCO RODRIGUEZ" userId="5b565826-426e-4c19-8306-946de4eba9f1" providerId="ADAL" clId="{46EE8E47-3968-4B24-8275-B0F30E7BB6A3}" dt="2022-03-22T18:44:09.333" v="1" actId="27636"/>
          <ac:spMkLst>
            <pc:docMk/>
            <pc:sldMk cId="2165853181" sldId="256"/>
            <ac:spMk id="3" creationId="{3A6FDEFB-8017-4BAB-9F3F-82EDB43C2583}"/>
          </ac:spMkLst>
        </pc:spChg>
      </pc:sldChg>
      <pc:sldChg chg="delSp mod">
        <pc:chgData name="ISRAEL STEVEN OROZCO RODRIGUEZ" userId="5b565826-426e-4c19-8306-946de4eba9f1" providerId="ADAL" clId="{46EE8E47-3968-4B24-8275-B0F30E7BB6A3}" dt="2022-03-22T19:01:24.062" v="354" actId="21"/>
        <pc:sldMkLst>
          <pc:docMk/>
          <pc:sldMk cId="3565808487" sldId="261"/>
        </pc:sldMkLst>
        <pc:spChg chg="del">
          <ac:chgData name="ISRAEL STEVEN OROZCO RODRIGUEZ" userId="5b565826-426e-4c19-8306-946de4eba9f1" providerId="ADAL" clId="{46EE8E47-3968-4B24-8275-B0F30E7BB6A3}" dt="2022-03-22T19:01:24.062" v="354" actId="21"/>
          <ac:spMkLst>
            <pc:docMk/>
            <pc:sldMk cId="3565808487" sldId="261"/>
            <ac:spMk id="5" creationId="{F8029B91-9EB5-4A8B-98DB-62316D8D0635}"/>
          </ac:spMkLst>
        </pc:spChg>
      </pc:sldChg>
      <pc:sldChg chg="addSp delSp modSp del mod setBg">
        <pc:chgData name="ISRAEL STEVEN OROZCO RODRIGUEZ" userId="5b565826-426e-4c19-8306-946de4eba9f1" providerId="ADAL" clId="{46EE8E47-3968-4B24-8275-B0F30E7BB6A3}" dt="2022-03-22T18:52:06.513" v="219" actId="47"/>
        <pc:sldMkLst>
          <pc:docMk/>
          <pc:sldMk cId="1257163541" sldId="271"/>
        </pc:sldMkLst>
        <pc:spChg chg="add del mod">
          <ac:chgData name="ISRAEL STEVEN OROZCO RODRIGUEZ" userId="5b565826-426e-4c19-8306-946de4eba9f1" providerId="ADAL" clId="{46EE8E47-3968-4B24-8275-B0F30E7BB6A3}" dt="2022-03-22T18:48:19.295" v="69" actId="21"/>
          <ac:spMkLst>
            <pc:docMk/>
            <pc:sldMk cId="1257163541" sldId="271"/>
            <ac:spMk id="2" creationId="{299AA192-51DA-4069-9C9A-1B7E841D0E6F}"/>
          </ac:spMkLst>
        </pc:spChg>
        <pc:spChg chg="mod">
          <ac:chgData name="ISRAEL STEVEN OROZCO RODRIGUEZ" userId="5b565826-426e-4c19-8306-946de4eba9f1" providerId="ADAL" clId="{46EE8E47-3968-4B24-8275-B0F30E7BB6A3}" dt="2022-03-22T18:48:08.760" v="67" actId="14100"/>
          <ac:spMkLst>
            <pc:docMk/>
            <pc:sldMk cId="1257163541" sldId="271"/>
            <ac:spMk id="4" creationId="{81EEC3F5-FB59-4A95-B666-58ABE907E789}"/>
          </ac:spMkLst>
        </pc:spChg>
        <pc:spChg chg="add del">
          <ac:chgData name="ISRAEL STEVEN OROZCO RODRIGUEZ" userId="5b565826-426e-4c19-8306-946de4eba9f1" providerId="ADAL" clId="{46EE8E47-3968-4B24-8275-B0F30E7BB6A3}" dt="2022-03-22T18:47:33.890" v="56" actId="26606"/>
          <ac:spMkLst>
            <pc:docMk/>
            <pc:sldMk cId="1257163541" sldId="271"/>
            <ac:spMk id="6" creationId="{1D63C574-BFD2-41A1-A567-B0C3CC7FDD4F}"/>
          </ac:spMkLst>
        </pc:spChg>
        <pc:spChg chg="add del mod">
          <ac:chgData name="ISRAEL STEVEN OROZCO RODRIGUEZ" userId="5b565826-426e-4c19-8306-946de4eba9f1" providerId="ADAL" clId="{46EE8E47-3968-4B24-8275-B0F30E7BB6A3}" dt="2022-03-22T18:48:04.179" v="63" actId="478"/>
          <ac:spMkLst>
            <pc:docMk/>
            <pc:sldMk cId="1257163541" sldId="271"/>
            <ac:spMk id="7" creationId="{8F162E6C-DF08-4D21-8E14-238CB12E2E5C}"/>
          </ac:spMkLst>
        </pc:spChg>
        <pc:spChg chg="del">
          <ac:chgData name="ISRAEL STEVEN OROZCO RODRIGUEZ" userId="5b565826-426e-4c19-8306-946de4eba9f1" providerId="ADAL" clId="{46EE8E47-3968-4B24-8275-B0F30E7BB6A3}" dt="2022-03-22T18:45:43.459" v="2" actId="21"/>
          <ac:spMkLst>
            <pc:docMk/>
            <pc:sldMk cId="1257163541" sldId="271"/>
            <ac:spMk id="9" creationId="{E7807697-6DE5-4336-96B1-DE111E19F5C9}"/>
          </ac:spMkLst>
        </pc:spChg>
        <pc:spChg chg="add del">
          <ac:chgData name="ISRAEL STEVEN OROZCO RODRIGUEZ" userId="5b565826-426e-4c19-8306-946de4eba9f1" providerId="ADAL" clId="{46EE8E47-3968-4B24-8275-B0F30E7BB6A3}" dt="2022-03-22T18:47:33.890" v="56" actId="26606"/>
          <ac:spMkLst>
            <pc:docMk/>
            <pc:sldMk cId="1257163541" sldId="271"/>
            <ac:spMk id="11" creationId="{E2A46BAB-8C31-42B2-90E8-B26DD3E81D37}"/>
          </ac:spMkLst>
        </pc:spChg>
        <pc:spChg chg="add del mod">
          <ac:chgData name="ISRAEL STEVEN OROZCO RODRIGUEZ" userId="5b565826-426e-4c19-8306-946de4eba9f1" providerId="ADAL" clId="{46EE8E47-3968-4B24-8275-B0F30E7BB6A3}" dt="2022-03-22T18:48:02.860" v="61" actId="478"/>
          <ac:spMkLst>
            <pc:docMk/>
            <pc:sldMk cId="1257163541" sldId="271"/>
            <ac:spMk id="12" creationId="{D437A13B-E3DC-4A1D-A569-775D08CB2D8C}"/>
          </ac:spMkLst>
        </pc:spChg>
        <pc:spChg chg="add del">
          <ac:chgData name="ISRAEL STEVEN OROZCO RODRIGUEZ" userId="5b565826-426e-4c19-8306-946de4eba9f1" providerId="ADAL" clId="{46EE8E47-3968-4B24-8275-B0F30E7BB6A3}" dt="2022-03-22T18:48:04.696" v="64" actId="26606"/>
          <ac:spMkLst>
            <pc:docMk/>
            <pc:sldMk cId="1257163541" sldId="271"/>
            <ac:spMk id="32" creationId="{07D943FC-7A2D-40FA-9C30-CAEA51F1738C}"/>
          </ac:spMkLst>
        </pc:spChg>
        <pc:spChg chg="add del">
          <ac:chgData name="ISRAEL STEVEN OROZCO RODRIGUEZ" userId="5b565826-426e-4c19-8306-946de4eba9f1" providerId="ADAL" clId="{46EE8E47-3968-4B24-8275-B0F30E7BB6A3}" dt="2022-03-22T18:48:04.696" v="64" actId="26606"/>
          <ac:spMkLst>
            <pc:docMk/>
            <pc:sldMk cId="1257163541" sldId="271"/>
            <ac:spMk id="47" creationId="{971D9DBE-9F90-43A4-8285-A7A992865770}"/>
          </ac:spMkLst>
        </pc:spChg>
        <pc:grpChg chg="add del">
          <ac:chgData name="ISRAEL STEVEN OROZCO RODRIGUEZ" userId="5b565826-426e-4c19-8306-946de4eba9f1" providerId="ADAL" clId="{46EE8E47-3968-4B24-8275-B0F30E7BB6A3}" dt="2022-03-22T18:47:33.890" v="56" actId="26606"/>
          <ac:grpSpMkLst>
            <pc:docMk/>
            <pc:sldMk cId="1257163541" sldId="271"/>
            <ac:grpSpMk id="13" creationId="{B3F7A3C7-0737-4E57-B30E-8EEFE638B401}"/>
          </ac:grpSpMkLst>
        </pc:grpChg>
        <pc:grpChg chg="add del">
          <ac:chgData name="ISRAEL STEVEN OROZCO RODRIGUEZ" userId="5b565826-426e-4c19-8306-946de4eba9f1" providerId="ADAL" clId="{46EE8E47-3968-4B24-8275-B0F30E7BB6A3}" dt="2022-03-22T18:47:33.890" v="56" actId="26606"/>
          <ac:grpSpMkLst>
            <pc:docMk/>
            <pc:sldMk cId="1257163541" sldId="271"/>
            <ac:grpSpMk id="17" creationId="{43F5E015-E085-4624-B431-B42414448684}"/>
          </ac:grpSpMkLst>
        </pc:grpChg>
        <pc:grpChg chg="add del">
          <ac:chgData name="ISRAEL STEVEN OROZCO RODRIGUEZ" userId="5b565826-426e-4c19-8306-946de4eba9f1" providerId="ADAL" clId="{46EE8E47-3968-4B24-8275-B0F30E7BB6A3}" dt="2022-03-22T18:48:04.696" v="64" actId="26606"/>
          <ac:grpSpMkLst>
            <pc:docMk/>
            <pc:sldMk cId="1257163541" sldId="271"/>
            <ac:grpSpMk id="34" creationId="{0A9AA21F-497A-4BF7-9C74-2EFA3EE4FC09}"/>
          </ac:grpSpMkLst>
        </pc:grpChg>
        <pc:grpChg chg="add del">
          <ac:chgData name="ISRAEL STEVEN OROZCO RODRIGUEZ" userId="5b565826-426e-4c19-8306-946de4eba9f1" providerId="ADAL" clId="{46EE8E47-3968-4B24-8275-B0F30E7BB6A3}" dt="2022-03-22T18:48:04.696" v="64" actId="26606"/>
          <ac:grpSpMkLst>
            <pc:docMk/>
            <pc:sldMk cId="1257163541" sldId="271"/>
            <ac:grpSpMk id="38" creationId="{E27AF472-EAE3-4572-AB69-B92BD10DBC6D}"/>
          </ac:grpSpMkLst>
        </pc:grpChg>
        <pc:graphicFrameChg chg="add del mod modGraphic">
          <ac:chgData name="ISRAEL STEVEN OROZCO RODRIGUEZ" userId="5b565826-426e-4c19-8306-946de4eba9f1" providerId="ADAL" clId="{46EE8E47-3968-4B24-8275-B0F30E7BB6A3}" dt="2022-03-22T18:48:07.551" v="66"/>
          <ac:graphicFrameMkLst>
            <pc:docMk/>
            <pc:sldMk cId="1257163541" sldId="271"/>
            <ac:graphicFrameMk id="3" creationId="{DD23C010-504D-472D-AB90-B36D7B530CA5}"/>
          </ac:graphicFrameMkLst>
        </pc:graphicFrameChg>
        <pc:graphicFrameChg chg="add del mod">
          <ac:chgData name="ISRAEL STEVEN OROZCO RODRIGUEZ" userId="5b565826-426e-4c19-8306-946de4eba9f1" providerId="ADAL" clId="{46EE8E47-3968-4B24-8275-B0F30E7BB6A3}" dt="2022-03-22T18:48:03.239" v="62"/>
          <ac:graphicFrameMkLst>
            <pc:docMk/>
            <pc:sldMk cId="1257163541" sldId="271"/>
            <ac:graphicFrameMk id="8" creationId="{6DB9883D-A8D5-45E6-898E-392A5D561BB4}"/>
          </ac:graphicFrameMkLst>
        </pc:graphicFrameChg>
        <pc:graphicFrameChg chg="add del">
          <ac:chgData name="ISRAEL STEVEN OROZCO RODRIGUEZ" userId="5b565826-426e-4c19-8306-946de4eba9f1" providerId="ADAL" clId="{46EE8E47-3968-4B24-8275-B0F30E7BB6A3}" dt="2022-03-22T18:48:04.696" v="64" actId="26606"/>
          <ac:graphicFrameMkLst>
            <pc:docMk/>
            <pc:sldMk cId="1257163541" sldId="271"/>
            <ac:graphicFrameMk id="27" creationId="{DD23C010-504D-472D-AB90-B36D7B530CA5}"/>
          </ac:graphicFrameMkLst>
        </pc:graphicFrameChg>
      </pc:sldChg>
      <pc:sldChg chg="addSp delSp modSp new mod">
        <pc:chgData name="ISRAEL STEVEN OROZCO RODRIGUEZ" userId="5b565826-426e-4c19-8306-946de4eba9f1" providerId="ADAL" clId="{46EE8E47-3968-4B24-8275-B0F30E7BB6A3}" dt="2022-03-22T18:57:39.347" v="311" actId="14100"/>
        <pc:sldMkLst>
          <pc:docMk/>
          <pc:sldMk cId="261754470" sldId="287"/>
        </pc:sldMkLst>
        <pc:spChg chg="mod">
          <ac:chgData name="ISRAEL STEVEN OROZCO RODRIGUEZ" userId="5b565826-426e-4c19-8306-946de4eba9f1" providerId="ADAL" clId="{46EE8E47-3968-4B24-8275-B0F30E7BB6A3}" dt="2022-03-22T18:49:27.724" v="131" actId="20577"/>
          <ac:spMkLst>
            <pc:docMk/>
            <pc:sldMk cId="261754470" sldId="287"/>
            <ac:spMk id="2" creationId="{8152AD82-0CEA-4BAF-B478-1013464B8223}"/>
          </ac:spMkLst>
        </pc:spChg>
        <pc:spChg chg="mod">
          <ac:chgData name="ISRAEL STEVEN OROZCO RODRIGUEZ" userId="5b565826-426e-4c19-8306-946de4eba9f1" providerId="ADAL" clId="{46EE8E47-3968-4B24-8275-B0F30E7BB6A3}" dt="2022-03-22T18:51:45.791" v="214" actId="1076"/>
          <ac:spMkLst>
            <pc:docMk/>
            <pc:sldMk cId="261754470" sldId="287"/>
            <ac:spMk id="3" creationId="{1E4F40C1-7286-4774-83DE-335097881EDC}"/>
          </ac:spMkLst>
        </pc:spChg>
        <pc:spChg chg="del">
          <ac:chgData name="ISRAEL STEVEN OROZCO RODRIGUEZ" userId="5b565826-426e-4c19-8306-946de4eba9f1" providerId="ADAL" clId="{46EE8E47-3968-4B24-8275-B0F30E7BB6A3}" dt="2022-03-22T18:50:01.214" v="195"/>
          <ac:spMkLst>
            <pc:docMk/>
            <pc:sldMk cId="261754470" sldId="287"/>
            <ac:spMk id="4" creationId="{3C5FEFCC-0D27-4884-A974-F114DC040394}"/>
          </ac:spMkLst>
        </pc:spChg>
        <pc:spChg chg="del mod">
          <ac:chgData name="ISRAEL STEVEN OROZCO RODRIGUEZ" userId="5b565826-426e-4c19-8306-946de4eba9f1" providerId="ADAL" clId="{46EE8E47-3968-4B24-8275-B0F30E7BB6A3}" dt="2022-03-22T18:51:09.224" v="206" actId="478"/>
          <ac:spMkLst>
            <pc:docMk/>
            <pc:sldMk cId="261754470" sldId="287"/>
            <ac:spMk id="5" creationId="{DBEA8757-0B97-4336-893E-8EF7ADEB7D62}"/>
          </ac:spMkLst>
        </pc:spChg>
        <pc:spChg chg="del">
          <ac:chgData name="ISRAEL STEVEN OROZCO RODRIGUEZ" userId="5b565826-426e-4c19-8306-946de4eba9f1" providerId="ADAL" clId="{46EE8E47-3968-4B24-8275-B0F30E7BB6A3}" dt="2022-03-22T18:50:08.199" v="196"/>
          <ac:spMkLst>
            <pc:docMk/>
            <pc:sldMk cId="261754470" sldId="287"/>
            <ac:spMk id="6" creationId="{8E5B0F20-9145-4904-811B-4EEF2294FC34}"/>
          </ac:spMkLst>
        </pc:spChg>
        <pc:spChg chg="add del mod">
          <ac:chgData name="ISRAEL STEVEN OROZCO RODRIGUEZ" userId="5b565826-426e-4c19-8306-946de4eba9f1" providerId="ADAL" clId="{46EE8E47-3968-4B24-8275-B0F30E7BB6A3}" dt="2022-03-22T18:51:12.091" v="208" actId="478"/>
          <ac:spMkLst>
            <pc:docMk/>
            <pc:sldMk cId="261754470" sldId="287"/>
            <ac:spMk id="10" creationId="{495A0386-DAD5-4AB4-BF7B-4BB357289FF3}"/>
          </ac:spMkLst>
        </pc:spChg>
        <pc:spChg chg="add del mod">
          <ac:chgData name="ISRAEL STEVEN OROZCO RODRIGUEZ" userId="5b565826-426e-4c19-8306-946de4eba9f1" providerId="ADAL" clId="{46EE8E47-3968-4B24-8275-B0F30E7BB6A3}" dt="2022-03-22T18:51:14.417" v="209" actId="478"/>
          <ac:spMkLst>
            <pc:docMk/>
            <pc:sldMk cId="261754470" sldId="287"/>
            <ac:spMk id="12" creationId="{E6A62CD4-CA8D-496E-B0F5-83DBC524BB7F}"/>
          </ac:spMkLst>
        </pc:spChg>
        <pc:graphicFrameChg chg="add mod modGraphic">
          <ac:chgData name="ISRAEL STEVEN OROZCO RODRIGUEZ" userId="5b565826-426e-4c19-8306-946de4eba9f1" providerId="ADAL" clId="{46EE8E47-3968-4B24-8275-B0F30E7BB6A3}" dt="2022-03-22T18:51:45.791" v="214" actId="1076"/>
          <ac:graphicFrameMkLst>
            <pc:docMk/>
            <pc:sldMk cId="261754470" sldId="287"/>
            <ac:graphicFrameMk id="7" creationId="{4346F1A9-06EA-4631-A873-5F88C742E19E}"/>
          </ac:graphicFrameMkLst>
        </pc:graphicFrameChg>
        <pc:graphicFrameChg chg="add del mod modGraphic">
          <ac:chgData name="ISRAEL STEVEN OROZCO RODRIGUEZ" userId="5b565826-426e-4c19-8306-946de4eba9f1" providerId="ADAL" clId="{46EE8E47-3968-4B24-8275-B0F30E7BB6A3}" dt="2022-03-22T18:51:10.009" v="207" actId="478"/>
          <ac:graphicFrameMkLst>
            <pc:docMk/>
            <pc:sldMk cId="261754470" sldId="287"/>
            <ac:graphicFrameMk id="8" creationId="{D5FF4E65-CDA2-4740-8EC3-5C985821B590}"/>
          </ac:graphicFrameMkLst>
        </pc:graphicFrameChg>
        <pc:graphicFrameChg chg="add mod">
          <ac:chgData name="ISRAEL STEVEN OROZCO RODRIGUEZ" userId="5b565826-426e-4c19-8306-946de4eba9f1" providerId="ADAL" clId="{46EE8E47-3968-4B24-8275-B0F30E7BB6A3}" dt="2022-03-22T18:57:39.347" v="311" actId="14100"/>
          <ac:graphicFrameMkLst>
            <pc:docMk/>
            <pc:sldMk cId="261754470" sldId="287"/>
            <ac:graphicFrameMk id="13" creationId="{324FBC7F-A6A9-4274-AE46-6E5BB353BF65}"/>
          </ac:graphicFrameMkLst>
        </pc:graphicFrameChg>
        <pc:graphicFrameChg chg="add mod">
          <ac:chgData name="ISRAEL STEVEN OROZCO RODRIGUEZ" userId="5b565826-426e-4c19-8306-946de4eba9f1" providerId="ADAL" clId="{46EE8E47-3968-4B24-8275-B0F30E7BB6A3}" dt="2022-03-22T18:51:59.465" v="217" actId="1076"/>
          <ac:graphicFrameMkLst>
            <pc:docMk/>
            <pc:sldMk cId="261754470" sldId="287"/>
            <ac:graphicFrameMk id="14" creationId="{2ED826AF-7007-4DF3-AA8B-E6A83CFC5CD0}"/>
          </ac:graphicFrameMkLst>
        </pc:graphicFrameChg>
      </pc:sldChg>
      <pc:sldChg chg="addSp delSp modSp add del mod setBg delDesignElem">
        <pc:chgData name="ISRAEL STEVEN OROZCO RODRIGUEZ" userId="5b565826-426e-4c19-8306-946de4eba9f1" providerId="ADAL" clId="{46EE8E47-3968-4B24-8275-B0F30E7BB6A3}" dt="2022-03-22T18:47:31.384" v="55"/>
        <pc:sldMkLst>
          <pc:docMk/>
          <pc:sldMk cId="1473477223" sldId="287"/>
        </pc:sldMkLst>
        <pc:spChg chg="add del mod">
          <ac:chgData name="ISRAEL STEVEN OROZCO RODRIGUEZ" userId="5b565826-426e-4c19-8306-946de4eba9f1" providerId="ADAL" clId="{46EE8E47-3968-4B24-8275-B0F30E7BB6A3}" dt="2022-03-22T18:47:30.063" v="54" actId="478"/>
          <ac:spMkLst>
            <pc:docMk/>
            <pc:sldMk cId="1473477223" sldId="287"/>
            <ac:spMk id="5" creationId="{3BBCA3ED-405C-4E22-931F-FAB3F263C913}"/>
          </ac:spMkLst>
        </pc:spChg>
        <pc:spChg chg="add del">
          <ac:chgData name="ISRAEL STEVEN OROZCO RODRIGUEZ" userId="5b565826-426e-4c19-8306-946de4eba9f1" providerId="ADAL" clId="{46EE8E47-3968-4B24-8275-B0F30E7BB6A3}" dt="2022-03-22T18:47:31.384" v="55"/>
          <ac:spMkLst>
            <pc:docMk/>
            <pc:sldMk cId="1473477223" sldId="287"/>
            <ac:spMk id="6" creationId="{1D63C574-BFD2-41A1-A567-B0C3CC7FDD4F}"/>
          </ac:spMkLst>
        </pc:spChg>
        <pc:spChg chg="add del">
          <ac:chgData name="ISRAEL STEVEN OROZCO RODRIGUEZ" userId="5b565826-426e-4c19-8306-946de4eba9f1" providerId="ADAL" clId="{46EE8E47-3968-4B24-8275-B0F30E7BB6A3}" dt="2022-03-22T18:47:31.384" v="55"/>
          <ac:spMkLst>
            <pc:docMk/>
            <pc:sldMk cId="1473477223" sldId="287"/>
            <ac:spMk id="11" creationId="{E2A46BAB-8C31-42B2-90E8-B26DD3E81D37}"/>
          </ac:spMkLst>
        </pc:spChg>
        <pc:spChg chg="add del">
          <ac:chgData name="ISRAEL STEVEN OROZCO RODRIGUEZ" userId="5b565826-426e-4c19-8306-946de4eba9f1" providerId="ADAL" clId="{46EE8E47-3968-4B24-8275-B0F30E7BB6A3}" dt="2022-03-22T18:47:29.077" v="52" actId="26606"/>
          <ac:spMkLst>
            <pc:docMk/>
            <pc:sldMk cId="1473477223" sldId="287"/>
            <ac:spMk id="12" creationId="{1D63C574-BFD2-41A1-A567-B0C3CC7FDD4F}"/>
          </ac:spMkLst>
        </pc:spChg>
        <pc:spChg chg="add del">
          <ac:chgData name="ISRAEL STEVEN OROZCO RODRIGUEZ" userId="5b565826-426e-4c19-8306-946de4eba9f1" providerId="ADAL" clId="{46EE8E47-3968-4B24-8275-B0F30E7BB6A3}" dt="2022-03-22T18:47:29.077" v="52" actId="26606"/>
          <ac:spMkLst>
            <pc:docMk/>
            <pc:sldMk cId="1473477223" sldId="287"/>
            <ac:spMk id="14" creationId="{E2A46BAB-8C31-42B2-90E8-B26DD3E81D37}"/>
          </ac:spMkLst>
        </pc:spChg>
        <pc:grpChg chg="add del">
          <ac:chgData name="ISRAEL STEVEN OROZCO RODRIGUEZ" userId="5b565826-426e-4c19-8306-946de4eba9f1" providerId="ADAL" clId="{46EE8E47-3968-4B24-8275-B0F30E7BB6A3}" dt="2022-03-22T18:47:31.384" v="55"/>
          <ac:grpSpMkLst>
            <pc:docMk/>
            <pc:sldMk cId="1473477223" sldId="287"/>
            <ac:grpSpMk id="13" creationId="{B3F7A3C7-0737-4E57-B30E-8EEFE638B401}"/>
          </ac:grpSpMkLst>
        </pc:grpChg>
        <pc:grpChg chg="add del">
          <ac:chgData name="ISRAEL STEVEN OROZCO RODRIGUEZ" userId="5b565826-426e-4c19-8306-946de4eba9f1" providerId="ADAL" clId="{46EE8E47-3968-4B24-8275-B0F30E7BB6A3}" dt="2022-03-22T18:47:29.077" v="52" actId="26606"/>
          <ac:grpSpMkLst>
            <pc:docMk/>
            <pc:sldMk cId="1473477223" sldId="287"/>
            <ac:grpSpMk id="16" creationId="{B3F7A3C7-0737-4E57-B30E-8EEFE638B401}"/>
          </ac:grpSpMkLst>
        </pc:grpChg>
        <pc:grpChg chg="add del">
          <ac:chgData name="ISRAEL STEVEN OROZCO RODRIGUEZ" userId="5b565826-426e-4c19-8306-946de4eba9f1" providerId="ADAL" clId="{46EE8E47-3968-4B24-8275-B0F30E7BB6A3}" dt="2022-03-22T18:47:31.384" v="55"/>
          <ac:grpSpMkLst>
            <pc:docMk/>
            <pc:sldMk cId="1473477223" sldId="287"/>
            <ac:grpSpMk id="17" creationId="{43F5E015-E085-4624-B431-B42414448684}"/>
          </ac:grpSpMkLst>
        </pc:grpChg>
        <pc:grpChg chg="add del">
          <ac:chgData name="ISRAEL STEVEN OROZCO RODRIGUEZ" userId="5b565826-426e-4c19-8306-946de4eba9f1" providerId="ADAL" clId="{46EE8E47-3968-4B24-8275-B0F30E7BB6A3}" dt="2022-03-22T18:47:29.077" v="52" actId="26606"/>
          <ac:grpSpMkLst>
            <pc:docMk/>
            <pc:sldMk cId="1473477223" sldId="287"/>
            <ac:grpSpMk id="20" creationId="{43F5E015-E085-4624-B431-B42414448684}"/>
          </ac:grpSpMkLst>
        </pc:grpChg>
        <pc:graphicFrameChg chg="add del">
          <ac:chgData name="ISRAEL STEVEN OROZCO RODRIGUEZ" userId="5b565826-426e-4c19-8306-946de4eba9f1" providerId="ADAL" clId="{46EE8E47-3968-4B24-8275-B0F30E7BB6A3}" dt="2022-03-22T18:47:30.063" v="54" actId="478"/>
          <ac:graphicFrameMkLst>
            <pc:docMk/>
            <pc:sldMk cId="1473477223" sldId="287"/>
            <ac:graphicFrameMk id="3" creationId="{DD23C010-504D-472D-AB90-B36D7B530CA5}"/>
          </ac:graphicFrameMkLst>
        </pc:graphicFrameChg>
        <pc:graphicFrameChg chg="add mod">
          <ac:chgData name="ISRAEL STEVEN OROZCO RODRIGUEZ" userId="5b565826-426e-4c19-8306-946de4eba9f1" providerId="ADAL" clId="{46EE8E47-3968-4B24-8275-B0F30E7BB6A3}" dt="2022-03-22T18:47:29.509" v="53"/>
          <ac:graphicFrameMkLst>
            <pc:docMk/>
            <pc:sldMk cId="1473477223" sldId="287"/>
            <ac:graphicFrameMk id="7" creationId="{2575756E-3663-4B5E-81F5-2CB87A169999}"/>
          </ac:graphicFrameMkLst>
        </pc:graphicFrameChg>
      </pc:sldChg>
      <pc:sldChg chg="modSp new del mod">
        <pc:chgData name="ISRAEL STEVEN OROZCO RODRIGUEZ" userId="5b565826-426e-4c19-8306-946de4eba9f1" providerId="ADAL" clId="{46EE8E47-3968-4B24-8275-B0F30E7BB6A3}" dt="2022-03-22T18:49:10.522" v="97" actId="47"/>
        <pc:sldMkLst>
          <pc:docMk/>
          <pc:sldMk cId="1829490181" sldId="287"/>
        </pc:sldMkLst>
        <pc:spChg chg="mod">
          <ac:chgData name="ISRAEL STEVEN OROZCO RODRIGUEZ" userId="5b565826-426e-4c19-8306-946de4eba9f1" providerId="ADAL" clId="{46EE8E47-3968-4B24-8275-B0F30E7BB6A3}" dt="2022-03-22T18:49:08.587" v="96" actId="20577"/>
          <ac:spMkLst>
            <pc:docMk/>
            <pc:sldMk cId="1829490181" sldId="287"/>
            <ac:spMk id="2" creationId="{437EA356-8C16-43EB-A7FF-26F18DD6E2D5}"/>
          </ac:spMkLst>
        </pc:spChg>
      </pc:sldChg>
      <pc:sldChg chg="add del">
        <pc:chgData name="ISRAEL STEVEN OROZCO RODRIGUEZ" userId="5b565826-426e-4c19-8306-946de4eba9f1" providerId="ADAL" clId="{46EE8E47-3968-4B24-8275-B0F30E7BB6A3}" dt="2022-03-22T18:52:54.047" v="234" actId="47"/>
        <pc:sldMkLst>
          <pc:docMk/>
          <pc:sldMk cId="1224811188" sldId="288"/>
        </pc:sldMkLst>
      </pc:sldChg>
      <pc:sldChg chg="addSp delSp modSp add mod">
        <pc:chgData name="ISRAEL STEVEN OROZCO RODRIGUEZ" userId="5b565826-426e-4c19-8306-946de4eba9f1" providerId="ADAL" clId="{46EE8E47-3968-4B24-8275-B0F30E7BB6A3}" dt="2022-03-22T18:57:49.191" v="313" actId="1076"/>
        <pc:sldMkLst>
          <pc:docMk/>
          <pc:sldMk cId="2305414822" sldId="289"/>
        </pc:sldMkLst>
        <pc:spChg chg="mod">
          <ac:chgData name="ISRAEL STEVEN OROZCO RODRIGUEZ" userId="5b565826-426e-4c19-8306-946de4eba9f1" providerId="ADAL" clId="{46EE8E47-3968-4B24-8275-B0F30E7BB6A3}" dt="2022-03-22T18:52:14.781" v="224" actId="20577"/>
          <ac:spMkLst>
            <pc:docMk/>
            <pc:sldMk cId="2305414822" sldId="289"/>
            <ac:spMk id="3" creationId="{1E4F40C1-7286-4774-83DE-335097881EDC}"/>
          </ac:spMkLst>
        </pc:spChg>
        <pc:spChg chg="add del mod">
          <ac:chgData name="ISRAEL STEVEN OROZCO RODRIGUEZ" userId="5b565826-426e-4c19-8306-946de4eba9f1" providerId="ADAL" clId="{46EE8E47-3968-4B24-8275-B0F30E7BB6A3}" dt="2022-03-22T18:52:28.918" v="228"/>
          <ac:spMkLst>
            <pc:docMk/>
            <pc:sldMk cId="2305414822" sldId="289"/>
            <ac:spMk id="5" creationId="{51F69C08-2568-443E-B84B-12A5FE540978}"/>
          </ac:spMkLst>
        </pc:spChg>
        <pc:graphicFrameChg chg="add mod modGraphic">
          <ac:chgData name="ISRAEL STEVEN OROZCO RODRIGUEZ" userId="5b565826-426e-4c19-8306-946de4eba9f1" providerId="ADAL" clId="{46EE8E47-3968-4B24-8275-B0F30E7BB6A3}" dt="2022-03-22T18:57:49.191" v="313" actId="1076"/>
          <ac:graphicFrameMkLst>
            <pc:docMk/>
            <pc:sldMk cId="2305414822" sldId="289"/>
            <ac:graphicFrameMk id="6" creationId="{8C546B04-F927-4D4F-85A0-95677750E8D2}"/>
          </ac:graphicFrameMkLst>
        </pc:graphicFrameChg>
        <pc:graphicFrameChg chg="del">
          <ac:chgData name="ISRAEL STEVEN OROZCO RODRIGUEZ" userId="5b565826-426e-4c19-8306-946de4eba9f1" providerId="ADAL" clId="{46EE8E47-3968-4B24-8275-B0F30E7BB6A3}" dt="2022-03-22T18:52:17.424" v="225" actId="478"/>
          <ac:graphicFrameMkLst>
            <pc:docMk/>
            <pc:sldMk cId="2305414822" sldId="289"/>
            <ac:graphicFrameMk id="7" creationId="{4346F1A9-06EA-4631-A873-5F88C742E19E}"/>
          </ac:graphicFrameMkLst>
        </pc:graphicFrameChg>
        <pc:graphicFrameChg chg="add mod">
          <ac:chgData name="ISRAEL STEVEN OROZCO RODRIGUEZ" userId="5b565826-426e-4c19-8306-946de4eba9f1" providerId="ADAL" clId="{46EE8E47-3968-4B24-8275-B0F30E7BB6A3}" dt="2022-03-22T18:52:48.467" v="233" actId="1076"/>
          <ac:graphicFrameMkLst>
            <pc:docMk/>
            <pc:sldMk cId="2305414822" sldId="289"/>
            <ac:graphicFrameMk id="10" creationId="{9A80233D-2F0A-4979-8822-4B478BFD13D1}"/>
          </ac:graphicFrameMkLst>
        </pc:graphicFrameChg>
        <pc:graphicFrameChg chg="add mod">
          <ac:chgData name="ISRAEL STEVEN OROZCO RODRIGUEZ" userId="5b565826-426e-4c19-8306-946de4eba9f1" providerId="ADAL" clId="{46EE8E47-3968-4B24-8275-B0F30E7BB6A3}" dt="2022-03-22T18:52:48.467" v="233" actId="1076"/>
          <ac:graphicFrameMkLst>
            <pc:docMk/>
            <pc:sldMk cId="2305414822" sldId="289"/>
            <ac:graphicFrameMk id="11" creationId="{D954708F-949D-4931-A80C-29EB3C2EA508}"/>
          </ac:graphicFrameMkLst>
        </pc:graphicFrameChg>
        <pc:graphicFrameChg chg="del">
          <ac:chgData name="ISRAEL STEVEN OROZCO RODRIGUEZ" userId="5b565826-426e-4c19-8306-946de4eba9f1" providerId="ADAL" clId="{46EE8E47-3968-4B24-8275-B0F30E7BB6A3}" dt="2022-03-22T18:52:18.609" v="226" actId="478"/>
          <ac:graphicFrameMkLst>
            <pc:docMk/>
            <pc:sldMk cId="2305414822" sldId="289"/>
            <ac:graphicFrameMk id="13" creationId="{324FBC7F-A6A9-4274-AE46-6E5BB353BF65}"/>
          </ac:graphicFrameMkLst>
        </pc:graphicFrameChg>
        <pc:graphicFrameChg chg="del">
          <ac:chgData name="ISRAEL STEVEN OROZCO RODRIGUEZ" userId="5b565826-426e-4c19-8306-946de4eba9f1" providerId="ADAL" clId="{46EE8E47-3968-4B24-8275-B0F30E7BB6A3}" dt="2022-03-22T18:52:19.310" v="227" actId="478"/>
          <ac:graphicFrameMkLst>
            <pc:docMk/>
            <pc:sldMk cId="2305414822" sldId="289"/>
            <ac:graphicFrameMk id="14" creationId="{2ED826AF-7007-4DF3-AA8B-E6A83CFC5CD0}"/>
          </ac:graphicFrameMkLst>
        </pc:graphicFrameChg>
      </pc:sldChg>
      <pc:sldChg chg="addSp delSp modSp add mod">
        <pc:chgData name="ISRAEL STEVEN OROZCO RODRIGUEZ" userId="5b565826-426e-4c19-8306-946de4eba9f1" providerId="ADAL" clId="{46EE8E47-3968-4B24-8275-B0F30E7BB6A3}" dt="2022-03-22T18:58:23.726" v="322" actId="1076"/>
        <pc:sldMkLst>
          <pc:docMk/>
          <pc:sldMk cId="3187331277" sldId="290"/>
        </pc:sldMkLst>
        <pc:spChg chg="mod">
          <ac:chgData name="ISRAEL STEVEN OROZCO RODRIGUEZ" userId="5b565826-426e-4c19-8306-946de4eba9f1" providerId="ADAL" clId="{46EE8E47-3968-4B24-8275-B0F30E7BB6A3}" dt="2022-03-22T18:53:18.028" v="243" actId="20577"/>
          <ac:spMkLst>
            <pc:docMk/>
            <pc:sldMk cId="3187331277" sldId="290"/>
            <ac:spMk id="2" creationId="{8152AD82-0CEA-4BAF-B478-1013464B8223}"/>
          </ac:spMkLst>
        </pc:spChg>
        <pc:spChg chg="mod">
          <ac:chgData name="ISRAEL STEVEN OROZCO RODRIGUEZ" userId="5b565826-426e-4c19-8306-946de4eba9f1" providerId="ADAL" clId="{46EE8E47-3968-4B24-8275-B0F30E7BB6A3}" dt="2022-03-22T18:53:59.020" v="250" actId="27636"/>
          <ac:spMkLst>
            <pc:docMk/>
            <pc:sldMk cId="3187331277" sldId="290"/>
            <ac:spMk id="3" creationId="{1E4F40C1-7286-4774-83DE-335097881EDC}"/>
          </ac:spMkLst>
        </pc:spChg>
        <pc:spChg chg="add del mod">
          <ac:chgData name="ISRAEL STEVEN OROZCO RODRIGUEZ" userId="5b565826-426e-4c19-8306-946de4eba9f1" providerId="ADAL" clId="{46EE8E47-3968-4B24-8275-B0F30E7BB6A3}" dt="2022-03-22T18:56:10.484" v="289"/>
          <ac:spMkLst>
            <pc:docMk/>
            <pc:sldMk cId="3187331277" sldId="290"/>
            <ac:spMk id="5" creationId="{07D0E8DE-954D-46F5-B254-DB24747BB6C8}"/>
          </ac:spMkLst>
        </pc:spChg>
        <pc:graphicFrameChg chg="del">
          <ac:chgData name="ISRAEL STEVEN OROZCO RODRIGUEZ" userId="5b565826-426e-4c19-8306-946de4eba9f1" providerId="ADAL" clId="{46EE8E47-3968-4B24-8275-B0F30E7BB6A3}" dt="2022-03-22T18:54:00.639" v="251" actId="478"/>
          <ac:graphicFrameMkLst>
            <pc:docMk/>
            <pc:sldMk cId="3187331277" sldId="290"/>
            <ac:graphicFrameMk id="6" creationId="{8C546B04-F927-4D4F-85A0-95677750E8D2}"/>
          </ac:graphicFrameMkLst>
        </pc:graphicFrameChg>
        <pc:graphicFrameChg chg="add mod modGraphic">
          <ac:chgData name="ISRAEL STEVEN OROZCO RODRIGUEZ" userId="5b565826-426e-4c19-8306-946de4eba9f1" providerId="ADAL" clId="{46EE8E47-3968-4B24-8275-B0F30E7BB6A3}" dt="2022-03-22T18:57:56.559" v="315" actId="1076"/>
          <ac:graphicFrameMkLst>
            <pc:docMk/>
            <pc:sldMk cId="3187331277" sldId="290"/>
            <ac:graphicFrameMk id="7" creationId="{7DE5B8AF-4571-4E84-9F01-ED9FAD1E075D}"/>
          </ac:graphicFrameMkLst>
        </pc:graphicFrameChg>
        <pc:graphicFrameChg chg="del">
          <ac:chgData name="ISRAEL STEVEN OROZCO RODRIGUEZ" userId="5b565826-426e-4c19-8306-946de4eba9f1" providerId="ADAL" clId="{46EE8E47-3968-4B24-8275-B0F30E7BB6A3}" dt="2022-03-22T18:54:04.409" v="252" actId="478"/>
          <ac:graphicFrameMkLst>
            <pc:docMk/>
            <pc:sldMk cId="3187331277" sldId="290"/>
            <ac:graphicFrameMk id="10" creationId="{9A80233D-2F0A-4979-8822-4B478BFD13D1}"/>
          </ac:graphicFrameMkLst>
        </pc:graphicFrameChg>
        <pc:graphicFrameChg chg="del">
          <ac:chgData name="ISRAEL STEVEN OROZCO RODRIGUEZ" userId="5b565826-426e-4c19-8306-946de4eba9f1" providerId="ADAL" clId="{46EE8E47-3968-4B24-8275-B0F30E7BB6A3}" dt="2022-03-22T18:54:06.350" v="253" actId="478"/>
          <ac:graphicFrameMkLst>
            <pc:docMk/>
            <pc:sldMk cId="3187331277" sldId="290"/>
            <ac:graphicFrameMk id="11" creationId="{D954708F-949D-4931-A80C-29EB3C2EA508}"/>
          </ac:graphicFrameMkLst>
        </pc:graphicFrameChg>
        <pc:graphicFrameChg chg="add mod">
          <ac:chgData name="ISRAEL STEVEN OROZCO RODRIGUEZ" userId="5b565826-426e-4c19-8306-946de4eba9f1" providerId="ADAL" clId="{46EE8E47-3968-4B24-8275-B0F30E7BB6A3}" dt="2022-03-22T18:58:20.736" v="321" actId="1076"/>
          <ac:graphicFrameMkLst>
            <pc:docMk/>
            <pc:sldMk cId="3187331277" sldId="290"/>
            <ac:graphicFrameMk id="12" creationId="{8AB12F64-8151-40F3-A594-3DB65A3E087A}"/>
          </ac:graphicFrameMkLst>
        </pc:graphicFrameChg>
        <pc:graphicFrameChg chg="add mod">
          <ac:chgData name="ISRAEL STEVEN OROZCO RODRIGUEZ" userId="5b565826-426e-4c19-8306-946de4eba9f1" providerId="ADAL" clId="{46EE8E47-3968-4B24-8275-B0F30E7BB6A3}" dt="2022-03-22T18:58:23.726" v="322" actId="1076"/>
          <ac:graphicFrameMkLst>
            <pc:docMk/>
            <pc:sldMk cId="3187331277" sldId="290"/>
            <ac:graphicFrameMk id="13" creationId="{E0ACD100-A673-4914-88C9-4FB39ADFA18A}"/>
          </ac:graphicFrameMkLst>
        </pc:graphicFrameChg>
      </pc:sldChg>
      <pc:sldChg chg="addSp delSp modSp add mod">
        <pc:chgData name="ISRAEL STEVEN OROZCO RODRIGUEZ" userId="5b565826-426e-4c19-8306-946de4eba9f1" providerId="ADAL" clId="{46EE8E47-3968-4B24-8275-B0F30E7BB6A3}" dt="2022-03-22T18:58:44.632" v="327" actId="1076"/>
        <pc:sldMkLst>
          <pc:docMk/>
          <pc:sldMk cId="454789422" sldId="291"/>
        </pc:sldMkLst>
        <pc:spChg chg="mod">
          <ac:chgData name="ISRAEL STEVEN OROZCO RODRIGUEZ" userId="5b565826-426e-4c19-8306-946de4eba9f1" providerId="ADAL" clId="{46EE8E47-3968-4B24-8275-B0F30E7BB6A3}" dt="2022-03-22T18:54:35.511" v="269" actId="20577"/>
          <ac:spMkLst>
            <pc:docMk/>
            <pc:sldMk cId="454789422" sldId="291"/>
            <ac:spMk id="3" creationId="{1E4F40C1-7286-4774-83DE-335097881EDC}"/>
          </ac:spMkLst>
        </pc:spChg>
        <pc:spChg chg="del">
          <ac:chgData name="ISRAEL STEVEN OROZCO RODRIGUEZ" userId="5b565826-426e-4c19-8306-946de4eba9f1" providerId="ADAL" clId="{46EE8E47-3968-4B24-8275-B0F30E7BB6A3}" dt="2022-03-22T18:56:30.209" v="295"/>
          <ac:spMkLst>
            <pc:docMk/>
            <pc:sldMk cId="454789422" sldId="291"/>
            <ac:spMk id="5" creationId="{07D0E8DE-954D-46F5-B254-DB24747BB6C8}"/>
          </ac:spMkLst>
        </pc:spChg>
        <pc:graphicFrameChg chg="add mod modGraphic">
          <ac:chgData name="ISRAEL STEVEN OROZCO RODRIGUEZ" userId="5b565826-426e-4c19-8306-946de4eba9f1" providerId="ADAL" clId="{46EE8E47-3968-4B24-8275-B0F30E7BB6A3}" dt="2022-03-22T18:58:30.257" v="324" actId="1076"/>
          <ac:graphicFrameMkLst>
            <pc:docMk/>
            <pc:sldMk cId="454789422" sldId="291"/>
            <ac:graphicFrameMk id="4" creationId="{8EF07B71-14FA-4D50-98C7-0BB5D14611FF}"/>
          </ac:graphicFrameMkLst>
        </pc:graphicFrameChg>
        <pc:graphicFrameChg chg="add mod">
          <ac:chgData name="ISRAEL STEVEN OROZCO RODRIGUEZ" userId="5b565826-426e-4c19-8306-946de4eba9f1" providerId="ADAL" clId="{46EE8E47-3968-4B24-8275-B0F30E7BB6A3}" dt="2022-03-22T18:58:41.025" v="326" actId="1076"/>
          <ac:graphicFrameMkLst>
            <pc:docMk/>
            <pc:sldMk cId="454789422" sldId="291"/>
            <ac:graphicFrameMk id="6" creationId="{0CED28A1-E2A8-4541-A1C7-530575C1BB12}"/>
          </ac:graphicFrameMkLst>
        </pc:graphicFrameChg>
        <pc:graphicFrameChg chg="add mod">
          <ac:chgData name="ISRAEL STEVEN OROZCO RODRIGUEZ" userId="5b565826-426e-4c19-8306-946de4eba9f1" providerId="ADAL" clId="{46EE8E47-3968-4B24-8275-B0F30E7BB6A3}" dt="2022-03-22T18:58:44.632" v="327" actId="1076"/>
          <ac:graphicFrameMkLst>
            <pc:docMk/>
            <pc:sldMk cId="454789422" sldId="291"/>
            <ac:graphicFrameMk id="7" creationId="{7509BF49-2E7D-47CB-BAB0-4398657EB6C4}"/>
          </ac:graphicFrameMkLst>
        </pc:graphicFrameChg>
      </pc:sldChg>
      <pc:sldChg chg="addSp delSp modSp add mod">
        <pc:chgData name="ISRAEL STEVEN OROZCO RODRIGUEZ" userId="5b565826-426e-4c19-8306-946de4eba9f1" providerId="ADAL" clId="{46EE8E47-3968-4B24-8275-B0F30E7BB6A3}" dt="2022-03-22T18:59:08.601" v="333" actId="1076"/>
        <pc:sldMkLst>
          <pc:docMk/>
          <pc:sldMk cId="1727829070" sldId="292"/>
        </pc:sldMkLst>
        <pc:spChg chg="mod">
          <ac:chgData name="ISRAEL STEVEN OROZCO RODRIGUEZ" userId="5b565826-426e-4c19-8306-946de4eba9f1" providerId="ADAL" clId="{46EE8E47-3968-4B24-8275-B0F30E7BB6A3}" dt="2022-03-22T18:54:47.372" v="276" actId="20577"/>
          <ac:spMkLst>
            <pc:docMk/>
            <pc:sldMk cId="1727829070" sldId="292"/>
            <ac:spMk id="2" creationId="{8152AD82-0CEA-4BAF-B478-1013464B8223}"/>
          </ac:spMkLst>
        </pc:spChg>
        <pc:spChg chg="del">
          <ac:chgData name="ISRAEL STEVEN OROZCO RODRIGUEZ" userId="5b565826-426e-4c19-8306-946de4eba9f1" providerId="ADAL" clId="{46EE8E47-3968-4B24-8275-B0F30E7BB6A3}" dt="2022-03-22T18:56:55.589" v="300"/>
          <ac:spMkLst>
            <pc:docMk/>
            <pc:sldMk cId="1727829070" sldId="292"/>
            <ac:spMk id="5" creationId="{07D0E8DE-954D-46F5-B254-DB24747BB6C8}"/>
          </ac:spMkLst>
        </pc:spChg>
        <pc:graphicFrameChg chg="add mod modGraphic">
          <ac:chgData name="ISRAEL STEVEN OROZCO RODRIGUEZ" userId="5b565826-426e-4c19-8306-946de4eba9f1" providerId="ADAL" clId="{46EE8E47-3968-4B24-8275-B0F30E7BB6A3}" dt="2022-03-22T18:58:51.817" v="329" actId="14100"/>
          <ac:graphicFrameMkLst>
            <pc:docMk/>
            <pc:sldMk cId="1727829070" sldId="292"/>
            <ac:graphicFrameMk id="4" creationId="{98423BC6-9A46-45F4-9317-78169148E3AE}"/>
          </ac:graphicFrameMkLst>
        </pc:graphicFrameChg>
        <pc:graphicFrameChg chg="add mod">
          <ac:chgData name="ISRAEL STEVEN OROZCO RODRIGUEZ" userId="5b565826-426e-4c19-8306-946de4eba9f1" providerId="ADAL" clId="{46EE8E47-3968-4B24-8275-B0F30E7BB6A3}" dt="2022-03-22T18:59:03.474" v="332" actId="14100"/>
          <ac:graphicFrameMkLst>
            <pc:docMk/>
            <pc:sldMk cId="1727829070" sldId="292"/>
            <ac:graphicFrameMk id="6" creationId="{329B6857-0759-4B61-ABF7-C2A2C40040A6}"/>
          </ac:graphicFrameMkLst>
        </pc:graphicFrameChg>
        <pc:graphicFrameChg chg="add mod">
          <ac:chgData name="ISRAEL STEVEN OROZCO RODRIGUEZ" userId="5b565826-426e-4c19-8306-946de4eba9f1" providerId="ADAL" clId="{46EE8E47-3968-4B24-8275-B0F30E7BB6A3}" dt="2022-03-22T18:59:08.601" v="333" actId="1076"/>
          <ac:graphicFrameMkLst>
            <pc:docMk/>
            <pc:sldMk cId="1727829070" sldId="292"/>
            <ac:graphicFrameMk id="7" creationId="{77EA5D27-9085-49F4-94A2-B3CA79B961F5}"/>
          </ac:graphicFrameMkLst>
        </pc:graphicFrameChg>
      </pc:sldChg>
      <pc:sldChg chg="addSp delSp modSp add mod">
        <pc:chgData name="ISRAEL STEVEN OROZCO RODRIGUEZ" userId="5b565826-426e-4c19-8306-946de4eba9f1" providerId="ADAL" clId="{46EE8E47-3968-4B24-8275-B0F30E7BB6A3}" dt="2022-03-22T18:59:29.623" v="337" actId="1076"/>
        <pc:sldMkLst>
          <pc:docMk/>
          <pc:sldMk cId="1210039294" sldId="293"/>
        </pc:sldMkLst>
        <pc:spChg chg="mod">
          <ac:chgData name="ISRAEL STEVEN OROZCO RODRIGUEZ" userId="5b565826-426e-4c19-8306-946de4eba9f1" providerId="ADAL" clId="{46EE8E47-3968-4B24-8275-B0F30E7BB6A3}" dt="2022-03-22T18:54:55.651" v="288" actId="20577"/>
          <ac:spMkLst>
            <pc:docMk/>
            <pc:sldMk cId="1210039294" sldId="293"/>
            <ac:spMk id="2" creationId="{8152AD82-0CEA-4BAF-B478-1013464B8223}"/>
          </ac:spMkLst>
        </pc:spChg>
        <pc:spChg chg="del">
          <ac:chgData name="ISRAEL STEVEN OROZCO RODRIGUEZ" userId="5b565826-426e-4c19-8306-946de4eba9f1" providerId="ADAL" clId="{46EE8E47-3968-4B24-8275-B0F30E7BB6A3}" dt="2022-03-22T18:57:13.339" v="305"/>
          <ac:spMkLst>
            <pc:docMk/>
            <pc:sldMk cId="1210039294" sldId="293"/>
            <ac:spMk id="5" creationId="{07D0E8DE-954D-46F5-B254-DB24747BB6C8}"/>
          </ac:spMkLst>
        </pc:spChg>
        <pc:graphicFrameChg chg="add mod modGraphic">
          <ac:chgData name="ISRAEL STEVEN OROZCO RODRIGUEZ" userId="5b565826-426e-4c19-8306-946de4eba9f1" providerId="ADAL" clId="{46EE8E47-3968-4B24-8275-B0F30E7BB6A3}" dt="2022-03-22T18:59:18.299" v="335" actId="14100"/>
          <ac:graphicFrameMkLst>
            <pc:docMk/>
            <pc:sldMk cId="1210039294" sldId="293"/>
            <ac:graphicFrameMk id="4" creationId="{14F8C97A-3641-477F-96D0-D772B5E8F5DC}"/>
          </ac:graphicFrameMkLst>
        </pc:graphicFrameChg>
        <pc:graphicFrameChg chg="add mod">
          <ac:chgData name="ISRAEL STEVEN OROZCO RODRIGUEZ" userId="5b565826-426e-4c19-8306-946de4eba9f1" providerId="ADAL" clId="{46EE8E47-3968-4B24-8275-B0F30E7BB6A3}" dt="2022-03-22T18:59:23.694" v="336" actId="14100"/>
          <ac:graphicFrameMkLst>
            <pc:docMk/>
            <pc:sldMk cId="1210039294" sldId="293"/>
            <ac:graphicFrameMk id="6" creationId="{503DCA9E-8857-4BFB-8ADE-8DA9C9AFB0DC}"/>
          </ac:graphicFrameMkLst>
        </pc:graphicFrameChg>
        <pc:graphicFrameChg chg="add mod">
          <ac:chgData name="ISRAEL STEVEN OROZCO RODRIGUEZ" userId="5b565826-426e-4c19-8306-946de4eba9f1" providerId="ADAL" clId="{46EE8E47-3968-4B24-8275-B0F30E7BB6A3}" dt="2022-03-22T18:59:29.623" v="337" actId="1076"/>
          <ac:graphicFrameMkLst>
            <pc:docMk/>
            <pc:sldMk cId="1210039294" sldId="293"/>
            <ac:graphicFrameMk id="7" creationId="{1CFD36A4-4854-4B00-80D3-129F9CCF8153}"/>
          </ac:graphicFrameMkLst>
        </pc:graphicFrameChg>
      </pc:sldChg>
      <pc:sldChg chg="addSp delSp modSp add mod setBg setClrOvrMap delDesignElem">
        <pc:chgData name="ISRAEL STEVEN OROZCO RODRIGUEZ" userId="5b565826-426e-4c19-8306-946de4eba9f1" providerId="ADAL" clId="{46EE8E47-3968-4B24-8275-B0F30E7BB6A3}" dt="2022-03-22T18:59:50.176" v="352" actId="26606"/>
        <pc:sldMkLst>
          <pc:docMk/>
          <pc:sldMk cId="159999581" sldId="294"/>
        </pc:sldMkLst>
        <pc:spChg chg="mod">
          <ac:chgData name="ISRAEL STEVEN OROZCO RODRIGUEZ" userId="5b565826-426e-4c19-8306-946de4eba9f1" providerId="ADAL" clId="{46EE8E47-3968-4B24-8275-B0F30E7BB6A3}" dt="2022-03-22T18:59:50.176" v="352" actId="26606"/>
          <ac:spMkLst>
            <pc:docMk/>
            <pc:sldMk cId="159999581" sldId="294"/>
            <ac:spMk id="4" creationId="{56FFDB46-FDBE-489E-9924-9C6675A1435F}"/>
          </ac:spMkLst>
        </pc:spChg>
        <pc:spChg chg="add">
          <ac:chgData name="ISRAEL STEVEN OROZCO RODRIGUEZ" userId="5b565826-426e-4c19-8306-946de4eba9f1" providerId="ADAL" clId="{46EE8E47-3968-4B24-8275-B0F30E7BB6A3}" dt="2022-03-22T18:59:50.176" v="352" actId="26606"/>
          <ac:spMkLst>
            <pc:docMk/>
            <pc:sldMk cId="159999581" sldId="294"/>
            <ac:spMk id="9" creationId="{F1611BA9-268A-49A6-84F8-FC91536686E4}"/>
          </ac:spMkLst>
        </pc:spChg>
        <pc:spChg chg="del">
          <ac:chgData name="ISRAEL STEVEN OROZCO RODRIGUEZ" userId="5b565826-426e-4c19-8306-946de4eba9f1" providerId="ADAL" clId="{46EE8E47-3968-4B24-8275-B0F30E7BB6A3}" dt="2022-03-22T18:59:39.960" v="339"/>
          <ac:spMkLst>
            <pc:docMk/>
            <pc:sldMk cId="159999581" sldId="294"/>
            <ac:spMk id="10" creationId="{71B2258F-86CA-4D4D-8270-BC05FCDEBFB3}"/>
          </ac:spMkLst>
        </pc:spChg>
        <pc:spChg chg="add">
          <ac:chgData name="ISRAEL STEVEN OROZCO RODRIGUEZ" userId="5b565826-426e-4c19-8306-946de4eba9f1" providerId="ADAL" clId="{46EE8E47-3968-4B24-8275-B0F30E7BB6A3}" dt="2022-03-22T18:59:50.176" v="352" actId="26606"/>
          <ac:spMkLst>
            <pc:docMk/>
            <pc:sldMk cId="159999581" sldId="294"/>
            <ac:spMk id="11" creationId="{E20EB187-900F-4AF5-813B-101456D9FD39}"/>
          </ac:spMkLst>
        </pc:spChg>
        <pc:spChg chg="add">
          <ac:chgData name="ISRAEL STEVEN OROZCO RODRIGUEZ" userId="5b565826-426e-4c19-8306-946de4eba9f1" providerId="ADAL" clId="{46EE8E47-3968-4B24-8275-B0F30E7BB6A3}" dt="2022-03-22T18:59:50.176" v="352" actId="26606"/>
          <ac:spMkLst>
            <pc:docMk/>
            <pc:sldMk cId="159999581" sldId="294"/>
            <ac:spMk id="13" creationId="{1825D5AF-D278-4D9A-A4F5-A1A1D3507636}"/>
          </ac:spMkLst>
        </pc:spChg>
      </pc:sldChg>
      <pc:sldChg chg="addSp delSp modSp add mod">
        <pc:chgData name="ISRAEL STEVEN OROZCO RODRIGUEZ" userId="5b565826-426e-4c19-8306-946de4eba9f1" providerId="ADAL" clId="{46EE8E47-3968-4B24-8275-B0F30E7BB6A3}" dt="2022-03-22T19:09:16.357" v="1086" actId="1076"/>
        <pc:sldMkLst>
          <pc:docMk/>
          <pc:sldMk cId="337922672" sldId="295"/>
        </pc:sldMkLst>
        <pc:spChg chg="add mod">
          <ac:chgData name="ISRAEL STEVEN OROZCO RODRIGUEZ" userId="5b565826-426e-4c19-8306-946de4eba9f1" providerId="ADAL" clId="{46EE8E47-3968-4B24-8275-B0F30E7BB6A3}" dt="2022-03-22T19:09:16.357" v="1086" actId="1076"/>
          <ac:spMkLst>
            <pc:docMk/>
            <pc:sldMk cId="337922672" sldId="295"/>
            <ac:spMk id="4" creationId="{11C9F53F-1AA5-433B-BD7C-73C4AAB58B74}"/>
          </ac:spMkLst>
        </pc:spChg>
        <pc:spChg chg="mod">
          <ac:chgData name="ISRAEL STEVEN OROZCO RODRIGUEZ" userId="5b565826-426e-4c19-8306-946de4eba9f1" providerId="ADAL" clId="{46EE8E47-3968-4B24-8275-B0F30E7BB6A3}" dt="2022-03-22T19:01:43.472" v="383" actId="20577"/>
          <ac:spMkLst>
            <pc:docMk/>
            <pc:sldMk cId="337922672" sldId="295"/>
            <ac:spMk id="5" creationId="{E9F74F94-76C6-4589-954A-86942ECC0420}"/>
          </ac:spMkLst>
        </pc:spChg>
        <pc:picChg chg="del">
          <ac:chgData name="ISRAEL STEVEN OROZCO RODRIGUEZ" userId="5b565826-426e-4c19-8306-946de4eba9f1" providerId="ADAL" clId="{46EE8E47-3968-4B24-8275-B0F30E7BB6A3}" dt="2022-03-22T19:01:36.141" v="355" actId="21"/>
          <ac:picMkLst>
            <pc:docMk/>
            <pc:sldMk cId="337922672" sldId="295"/>
            <ac:picMk id="3" creationId="{8F896AEB-D615-458B-8E71-1532B1BF27B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teven.orozco\Downloads\Experimentaci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72887733693483"/>
          <c:y val="0.26973094170403589"/>
          <c:w val="0.774546203569214"/>
          <c:h val="0.54941503948777703"/>
        </c:manualLayout>
      </c:layout>
      <c:barChart>
        <c:barDir val="col"/>
        <c:grouping val="clustered"/>
        <c:varyColors val="0"/>
        <c:ser>
          <c:idx val="0"/>
          <c:order val="0"/>
          <c:tx>
            <c:strRef>
              <c:f>Relu!$L$1</c:f>
              <c:strCache>
                <c:ptCount val="1"/>
                <c:pt idx="0">
                  <c:v>MSE Prom</c:v>
                </c:pt>
              </c:strCache>
            </c:strRef>
          </c:tx>
          <c:spPr>
            <a:solidFill>
              <a:schemeClr val="accent1"/>
            </a:solidFill>
            <a:ln>
              <a:noFill/>
            </a:ln>
            <a:effectLst/>
          </c:spPr>
          <c:invertIfNegative val="0"/>
          <c:val>
            <c:numRef>
              <c:f>Relu!$L$2:$L$11</c:f>
              <c:numCache>
                <c:formatCode>General</c:formatCode>
                <c:ptCount val="10"/>
                <c:pt idx="0">
                  <c:v>2.9332674000000003E-2</c:v>
                </c:pt>
                <c:pt idx="1">
                  <c:v>2.2494443000000003E-2</c:v>
                </c:pt>
                <c:pt idx="2">
                  <c:v>2.2184663E-2</c:v>
                </c:pt>
                <c:pt idx="3">
                  <c:v>2.1307593E-2</c:v>
                </c:pt>
                <c:pt idx="4">
                  <c:v>2.09879275E-2</c:v>
                </c:pt>
                <c:pt idx="5">
                  <c:v>2.03961065E-2</c:v>
                </c:pt>
                <c:pt idx="6">
                  <c:v>1.9560262500000002E-2</c:v>
                </c:pt>
                <c:pt idx="7">
                  <c:v>1.9340781000000001E-2</c:v>
                </c:pt>
                <c:pt idx="8">
                  <c:v>1.9232205000000002E-2</c:v>
                </c:pt>
                <c:pt idx="9">
                  <c:v>1.9213003999999999E-2</c:v>
                </c:pt>
              </c:numCache>
            </c:numRef>
          </c:val>
          <c:extLst>
            <c:ext xmlns:c16="http://schemas.microsoft.com/office/drawing/2014/chart" uri="{C3380CC4-5D6E-409C-BE32-E72D297353CC}">
              <c16:uniqueId val="{00000000-CC88-4E4B-9965-5D548FB160E8}"/>
            </c:ext>
          </c:extLst>
        </c:ser>
        <c:dLbls>
          <c:showLegendKey val="0"/>
          <c:showVal val="0"/>
          <c:showCatName val="0"/>
          <c:showSerName val="0"/>
          <c:showPercent val="0"/>
          <c:showBubbleSize val="0"/>
        </c:dLbls>
        <c:gapWidth val="219"/>
        <c:overlap val="-27"/>
        <c:axId val="1868133440"/>
        <c:axId val="1868137600"/>
      </c:barChart>
      <c:catAx>
        <c:axId val="18681334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37600"/>
        <c:crosses val="autoZero"/>
        <c:auto val="1"/>
        <c:lblAlgn val="ctr"/>
        <c:lblOffset val="100"/>
        <c:noMultiLvlLbl val="0"/>
      </c:catAx>
      <c:valAx>
        <c:axId val="1868137600"/>
        <c:scaling>
          <c:orientation val="minMax"/>
          <c:max val="3.5000000000000003E-2"/>
          <c:min val="0"/>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3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MaxOut!$M$1</c:f>
              <c:strCache>
                <c:ptCount val="1"/>
                <c:pt idx="0">
                  <c:v>MAE Prom</c:v>
                </c:pt>
              </c:strCache>
            </c:strRef>
          </c:tx>
          <c:spPr>
            <a:solidFill>
              <a:schemeClr val="accent1"/>
            </a:solidFill>
            <a:ln>
              <a:noFill/>
            </a:ln>
            <a:effectLst/>
          </c:spPr>
          <c:invertIfNegative val="0"/>
          <c:val>
            <c:numRef>
              <c:f>MaxOut!$M$2:$M$11</c:f>
              <c:numCache>
                <c:formatCode>0.0%</c:formatCode>
                <c:ptCount val="10"/>
                <c:pt idx="0">
                  <c:v>0.13179889</c:v>
                </c:pt>
                <c:pt idx="1">
                  <c:v>0.114149348</c:v>
                </c:pt>
                <c:pt idx="2">
                  <c:v>0.113505125</c:v>
                </c:pt>
                <c:pt idx="3">
                  <c:v>0.11162402499999999</c:v>
                </c:pt>
                <c:pt idx="4">
                  <c:v>0.10579759</c:v>
                </c:pt>
                <c:pt idx="5">
                  <c:v>0.10437871500000001</c:v>
                </c:pt>
                <c:pt idx="6">
                  <c:v>0.10176223500000001</c:v>
                </c:pt>
                <c:pt idx="7">
                  <c:v>0.10094027</c:v>
                </c:pt>
                <c:pt idx="8">
                  <c:v>0.100673295</c:v>
                </c:pt>
                <c:pt idx="9">
                  <c:v>9.9504945000000011E-2</c:v>
                </c:pt>
              </c:numCache>
            </c:numRef>
          </c:val>
          <c:extLst>
            <c:ext xmlns:c16="http://schemas.microsoft.com/office/drawing/2014/chart" uri="{C3380CC4-5D6E-409C-BE32-E72D297353CC}">
              <c16:uniqueId val="{00000000-2EEE-43D6-96CF-5EA3FF86375F}"/>
            </c:ext>
          </c:extLst>
        </c:ser>
        <c:dLbls>
          <c:showLegendKey val="0"/>
          <c:showVal val="0"/>
          <c:showCatName val="0"/>
          <c:showSerName val="0"/>
          <c:showPercent val="0"/>
          <c:showBubbleSize val="0"/>
        </c:dLbls>
        <c:gapWidth val="219"/>
        <c:overlap val="-27"/>
        <c:axId val="2028941904"/>
        <c:axId val="2028948976"/>
      </c:barChart>
      <c:catAx>
        <c:axId val="20289419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948976"/>
        <c:crosses val="autoZero"/>
        <c:auto val="1"/>
        <c:lblAlgn val="ctr"/>
        <c:lblOffset val="100"/>
        <c:noMultiLvlLbl val="0"/>
      </c:catAx>
      <c:valAx>
        <c:axId val="2028948976"/>
        <c:scaling>
          <c:orientation val="minMax"/>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941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MSE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MaxOut!$L$13</c:f>
              <c:strCache>
                <c:ptCount val="1"/>
                <c:pt idx="0">
                  <c:v>MSE Prom</c:v>
                </c:pt>
              </c:strCache>
            </c:strRef>
          </c:tx>
          <c:spPr>
            <a:solidFill>
              <a:schemeClr val="accent1"/>
            </a:solidFill>
            <a:ln>
              <a:noFill/>
            </a:ln>
            <a:effectLst/>
          </c:spPr>
          <c:invertIfNegative val="0"/>
          <c:val>
            <c:numRef>
              <c:f>MaxOut!$L$14:$L$23</c:f>
              <c:numCache>
                <c:formatCode>General</c:formatCode>
                <c:ptCount val="10"/>
                <c:pt idx="0">
                  <c:v>3.0675311E-2</c:v>
                </c:pt>
                <c:pt idx="1">
                  <c:v>2.5327133000000002E-2</c:v>
                </c:pt>
                <c:pt idx="2">
                  <c:v>2.2903391000000002E-2</c:v>
                </c:pt>
                <c:pt idx="3">
                  <c:v>2.0820545500000003E-2</c:v>
                </c:pt>
                <c:pt idx="4">
                  <c:v>1.9580950499999999E-2</c:v>
                </c:pt>
                <c:pt idx="5">
                  <c:v>1.91579965E-2</c:v>
                </c:pt>
                <c:pt idx="6">
                  <c:v>1.8254121499999998E-2</c:v>
                </c:pt>
                <c:pt idx="7">
                  <c:v>1.8731560000000001E-2</c:v>
                </c:pt>
                <c:pt idx="8">
                  <c:v>1.9083392499999997E-2</c:v>
                </c:pt>
                <c:pt idx="9">
                  <c:v>1.9749735500000001E-2</c:v>
                </c:pt>
              </c:numCache>
            </c:numRef>
          </c:val>
          <c:extLst>
            <c:ext xmlns:c16="http://schemas.microsoft.com/office/drawing/2014/chart" uri="{C3380CC4-5D6E-409C-BE32-E72D297353CC}">
              <c16:uniqueId val="{00000000-3020-4641-8015-1C0B8793A9C3}"/>
            </c:ext>
          </c:extLst>
        </c:ser>
        <c:dLbls>
          <c:showLegendKey val="0"/>
          <c:showVal val="0"/>
          <c:showCatName val="0"/>
          <c:showSerName val="0"/>
          <c:showPercent val="0"/>
          <c:showBubbleSize val="0"/>
        </c:dLbls>
        <c:gapWidth val="219"/>
        <c:overlap val="-27"/>
        <c:axId val="2070265744"/>
        <c:axId val="2070262416"/>
      </c:barChart>
      <c:catAx>
        <c:axId val="20702657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0262416"/>
        <c:crosses val="autoZero"/>
        <c:auto val="1"/>
        <c:lblAlgn val="ctr"/>
        <c:lblOffset val="100"/>
        <c:noMultiLvlLbl val="0"/>
      </c:catAx>
      <c:valAx>
        <c:axId val="2070262416"/>
        <c:scaling>
          <c:orientation val="minMax"/>
          <c:max val="3.5000000000000003E-2"/>
          <c:min val="0"/>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0265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MaxOut!$M$13</c:f>
              <c:strCache>
                <c:ptCount val="1"/>
                <c:pt idx="0">
                  <c:v>MAE Prom</c:v>
                </c:pt>
              </c:strCache>
            </c:strRef>
          </c:tx>
          <c:spPr>
            <a:solidFill>
              <a:schemeClr val="accent1"/>
            </a:solidFill>
            <a:ln>
              <a:noFill/>
            </a:ln>
            <a:effectLst/>
          </c:spPr>
          <c:invertIfNegative val="0"/>
          <c:val>
            <c:numRef>
              <c:f>MaxOut!$M$14:$M$23</c:f>
              <c:numCache>
                <c:formatCode>0.00%</c:formatCode>
                <c:ptCount val="10"/>
                <c:pt idx="0">
                  <c:v>0.13742808500000001</c:v>
                </c:pt>
                <c:pt idx="1">
                  <c:v>0.12172205999999999</c:v>
                </c:pt>
                <c:pt idx="2">
                  <c:v>0.113280142</c:v>
                </c:pt>
                <c:pt idx="3">
                  <c:v>0.107362575</c:v>
                </c:pt>
                <c:pt idx="4">
                  <c:v>0.104547025</c:v>
                </c:pt>
                <c:pt idx="5">
                  <c:v>0.10032424500000001</c:v>
                </c:pt>
                <c:pt idx="6">
                  <c:v>9.781817000000001E-2</c:v>
                </c:pt>
                <c:pt idx="7">
                  <c:v>9.8860925000000002E-2</c:v>
                </c:pt>
                <c:pt idx="8">
                  <c:v>9.9967476999999999E-2</c:v>
                </c:pt>
                <c:pt idx="9">
                  <c:v>0.10350209</c:v>
                </c:pt>
              </c:numCache>
            </c:numRef>
          </c:val>
          <c:extLst>
            <c:ext xmlns:c16="http://schemas.microsoft.com/office/drawing/2014/chart" uri="{C3380CC4-5D6E-409C-BE32-E72D297353CC}">
              <c16:uniqueId val="{00000000-E95B-4157-A8C2-3386B33C4889}"/>
            </c:ext>
          </c:extLst>
        </c:ser>
        <c:dLbls>
          <c:showLegendKey val="0"/>
          <c:showVal val="0"/>
          <c:showCatName val="0"/>
          <c:showSerName val="0"/>
          <c:showPercent val="0"/>
          <c:showBubbleSize val="0"/>
        </c:dLbls>
        <c:gapWidth val="219"/>
        <c:overlap val="-27"/>
        <c:axId val="2071765936"/>
        <c:axId val="2071765104"/>
      </c:barChart>
      <c:catAx>
        <c:axId val="2071765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765104"/>
        <c:crosses val="autoZero"/>
        <c:auto val="1"/>
        <c:lblAlgn val="ctr"/>
        <c:lblOffset val="100"/>
        <c:noMultiLvlLbl val="0"/>
      </c:catAx>
      <c:valAx>
        <c:axId val="2071765104"/>
        <c:scaling>
          <c:orientation val="minMax"/>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76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Relu!$M$1</c:f>
              <c:strCache>
                <c:ptCount val="1"/>
                <c:pt idx="0">
                  <c:v>MAE Prom</c:v>
                </c:pt>
              </c:strCache>
            </c:strRef>
          </c:tx>
          <c:spPr>
            <a:solidFill>
              <a:schemeClr val="accent1"/>
            </a:solidFill>
            <a:ln>
              <a:noFill/>
            </a:ln>
            <a:effectLst/>
          </c:spPr>
          <c:invertIfNegative val="0"/>
          <c:val>
            <c:numRef>
              <c:f>Relu!$M$2:$M$11</c:f>
              <c:numCache>
                <c:formatCode>General</c:formatCode>
                <c:ptCount val="10"/>
                <c:pt idx="0">
                  <c:v>0.13422587499999999</c:v>
                </c:pt>
                <c:pt idx="1">
                  <c:v>0.11156321699999999</c:v>
                </c:pt>
                <c:pt idx="2">
                  <c:v>0.11060733</c:v>
                </c:pt>
                <c:pt idx="3">
                  <c:v>0.10770161</c:v>
                </c:pt>
                <c:pt idx="4">
                  <c:v>0.1069196</c:v>
                </c:pt>
                <c:pt idx="5">
                  <c:v>0.10748244700000001</c:v>
                </c:pt>
                <c:pt idx="6">
                  <c:v>0.107630585</c:v>
                </c:pt>
                <c:pt idx="7">
                  <c:v>0.10263571</c:v>
                </c:pt>
                <c:pt idx="8">
                  <c:v>0.10245130299999999</c:v>
                </c:pt>
                <c:pt idx="9">
                  <c:v>0.1028252975</c:v>
                </c:pt>
              </c:numCache>
            </c:numRef>
          </c:val>
          <c:extLst>
            <c:ext xmlns:c16="http://schemas.microsoft.com/office/drawing/2014/chart" uri="{C3380CC4-5D6E-409C-BE32-E72D297353CC}">
              <c16:uniqueId val="{00000000-1E9C-4770-9F24-C56E3E539B0F}"/>
            </c:ext>
          </c:extLst>
        </c:ser>
        <c:dLbls>
          <c:showLegendKey val="0"/>
          <c:showVal val="0"/>
          <c:showCatName val="0"/>
          <c:showSerName val="0"/>
          <c:showPercent val="0"/>
          <c:showBubbleSize val="0"/>
        </c:dLbls>
        <c:gapWidth val="219"/>
        <c:overlap val="-27"/>
        <c:axId val="1863170288"/>
        <c:axId val="1863166960"/>
      </c:barChart>
      <c:catAx>
        <c:axId val="18631702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166960"/>
        <c:crosses val="autoZero"/>
        <c:auto val="1"/>
        <c:lblAlgn val="ctr"/>
        <c:lblOffset val="100"/>
        <c:noMultiLvlLbl val="0"/>
      </c:catAx>
      <c:valAx>
        <c:axId val="1863166960"/>
        <c:scaling>
          <c:orientation val="minMax"/>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17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MSE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Relu!$L$13</c:f>
              <c:strCache>
                <c:ptCount val="1"/>
                <c:pt idx="0">
                  <c:v>MSE Prom</c:v>
                </c:pt>
              </c:strCache>
            </c:strRef>
          </c:tx>
          <c:spPr>
            <a:solidFill>
              <a:schemeClr val="accent1"/>
            </a:solidFill>
            <a:ln>
              <a:noFill/>
            </a:ln>
            <a:effectLst/>
          </c:spPr>
          <c:invertIfNegative val="0"/>
          <c:val>
            <c:numRef>
              <c:f>Relu!$L$14:$L$23</c:f>
              <c:numCache>
                <c:formatCode>General</c:formatCode>
                <c:ptCount val="10"/>
                <c:pt idx="0">
                  <c:v>2.8940789500000001E-2</c:v>
                </c:pt>
                <c:pt idx="1">
                  <c:v>2.4437617500000001E-2</c:v>
                </c:pt>
                <c:pt idx="2">
                  <c:v>2.2589840999999999E-2</c:v>
                </c:pt>
                <c:pt idx="3">
                  <c:v>2.0306884000000001E-2</c:v>
                </c:pt>
                <c:pt idx="4">
                  <c:v>1.9948965999999999E-2</c:v>
                </c:pt>
                <c:pt idx="5">
                  <c:v>1.9614145999999999E-2</c:v>
                </c:pt>
                <c:pt idx="6">
                  <c:v>1.9136686E-2</c:v>
                </c:pt>
                <c:pt idx="7">
                  <c:v>1.93318195E-2</c:v>
                </c:pt>
                <c:pt idx="8">
                  <c:v>1.8990305499999999E-2</c:v>
                </c:pt>
                <c:pt idx="9">
                  <c:v>2.01435555E-2</c:v>
                </c:pt>
              </c:numCache>
            </c:numRef>
          </c:val>
          <c:extLst>
            <c:ext xmlns:c16="http://schemas.microsoft.com/office/drawing/2014/chart" uri="{C3380CC4-5D6E-409C-BE32-E72D297353CC}">
              <c16:uniqueId val="{00000000-3589-4DA8-81ED-D6AEE95829EE}"/>
            </c:ext>
          </c:extLst>
        </c:ser>
        <c:dLbls>
          <c:showLegendKey val="0"/>
          <c:showVal val="0"/>
          <c:showCatName val="0"/>
          <c:showSerName val="0"/>
          <c:showPercent val="0"/>
          <c:showBubbleSize val="0"/>
        </c:dLbls>
        <c:gapWidth val="219"/>
        <c:overlap val="-27"/>
        <c:axId val="1986129520"/>
        <c:axId val="1986127024"/>
      </c:barChart>
      <c:catAx>
        <c:axId val="19861295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127024"/>
        <c:crosses val="autoZero"/>
        <c:auto val="1"/>
        <c:lblAlgn val="ctr"/>
        <c:lblOffset val="100"/>
        <c:noMultiLvlLbl val="0"/>
      </c:catAx>
      <c:valAx>
        <c:axId val="1986127024"/>
        <c:scaling>
          <c:orientation val="minMax"/>
          <c:max val="3.5000000000000003E-2"/>
          <c:min val="0"/>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129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Relu!$M$13</c:f>
              <c:strCache>
                <c:ptCount val="1"/>
                <c:pt idx="0">
                  <c:v>MAE Prom</c:v>
                </c:pt>
              </c:strCache>
            </c:strRef>
          </c:tx>
          <c:spPr>
            <a:solidFill>
              <a:schemeClr val="accent1"/>
            </a:solidFill>
            <a:ln>
              <a:noFill/>
            </a:ln>
            <a:effectLst/>
          </c:spPr>
          <c:invertIfNegative val="0"/>
          <c:val>
            <c:numRef>
              <c:f>Relu!$M$14:$M$23</c:f>
              <c:numCache>
                <c:formatCode>General</c:formatCode>
                <c:ptCount val="10"/>
                <c:pt idx="0">
                  <c:v>0.13179032499999999</c:v>
                </c:pt>
                <c:pt idx="1">
                  <c:v>0.118863263</c:v>
                </c:pt>
                <c:pt idx="2">
                  <c:v>0.1145591125</c:v>
                </c:pt>
                <c:pt idx="3">
                  <c:v>0.10781003</c:v>
                </c:pt>
                <c:pt idx="4">
                  <c:v>0.10498943299999999</c:v>
                </c:pt>
                <c:pt idx="5">
                  <c:v>0.1046552425</c:v>
                </c:pt>
                <c:pt idx="6">
                  <c:v>0.101052845</c:v>
                </c:pt>
                <c:pt idx="7">
                  <c:v>0.10226151750000001</c:v>
                </c:pt>
                <c:pt idx="8">
                  <c:v>0.10095895000000001</c:v>
                </c:pt>
                <c:pt idx="9">
                  <c:v>0.10533124299999999</c:v>
                </c:pt>
              </c:numCache>
            </c:numRef>
          </c:val>
          <c:extLst>
            <c:ext xmlns:c16="http://schemas.microsoft.com/office/drawing/2014/chart" uri="{C3380CC4-5D6E-409C-BE32-E72D297353CC}">
              <c16:uniqueId val="{00000000-C04A-400E-A34F-384C660BE301}"/>
            </c:ext>
          </c:extLst>
        </c:ser>
        <c:dLbls>
          <c:showLegendKey val="0"/>
          <c:showVal val="0"/>
          <c:showCatName val="0"/>
          <c:showSerName val="0"/>
          <c:showPercent val="0"/>
          <c:showBubbleSize val="0"/>
        </c:dLbls>
        <c:gapWidth val="219"/>
        <c:overlap val="-27"/>
        <c:axId val="1981651888"/>
        <c:axId val="1981652304"/>
      </c:barChart>
      <c:catAx>
        <c:axId val="1981651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652304"/>
        <c:crosses val="autoZero"/>
        <c:auto val="1"/>
        <c:lblAlgn val="ctr"/>
        <c:lblOffset val="100"/>
        <c:noMultiLvlLbl val="0"/>
      </c:catAx>
      <c:valAx>
        <c:axId val="1981652304"/>
        <c:scaling>
          <c:orientation val="minMax"/>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651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MSE </a:t>
            </a:r>
          </a:p>
        </c:rich>
      </c:tx>
      <c:layout>
        <c:manualLayout>
          <c:xMode val="edge"/>
          <c:yMode val="edge"/>
          <c:x val="0.38099566748514985"/>
          <c:y val="4.885089801990385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Tanh!$L$1</c:f>
              <c:strCache>
                <c:ptCount val="1"/>
                <c:pt idx="0">
                  <c:v>MSE Prom</c:v>
                </c:pt>
              </c:strCache>
            </c:strRef>
          </c:tx>
          <c:spPr>
            <a:solidFill>
              <a:schemeClr val="accent1"/>
            </a:solidFill>
            <a:ln>
              <a:noFill/>
            </a:ln>
            <a:effectLst/>
          </c:spPr>
          <c:invertIfNegative val="0"/>
          <c:val>
            <c:numRef>
              <c:f>Tanh!$L$2:$L$11</c:f>
              <c:numCache>
                <c:formatCode>General</c:formatCode>
                <c:ptCount val="10"/>
                <c:pt idx="0">
                  <c:v>2.3541526E-2</c:v>
                </c:pt>
                <c:pt idx="1">
                  <c:v>2.0895101499999999E-2</c:v>
                </c:pt>
                <c:pt idx="2">
                  <c:v>2.0304985000000001E-2</c:v>
                </c:pt>
                <c:pt idx="3">
                  <c:v>2.0242848500000001E-2</c:v>
                </c:pt>
                <c:pt idx="4">
                  <c:v>2.01943835E-2</c:v>
                </c:pt>
                <c:pt idx="5">
                  <c:v>1.97796165E-2</c:v>
                </c:pt>
                <c:pt idx="6">
                  <c:v>1.9662783500000003E-2</c:v>
                </c:pt>
                <c:pt idx="7">
                  <c:v>1.9264028500000002E-2</c:v>
                </c:pt>
                <c:pt idx="8">
                  <c:v>1.9404894999999998E-2</c:v>
                </c:pt>
                <c:pt idx="9">
                  <c:v>1.92725165E-2</c:v>
                </c:pt>
              </c:numCache>
            </c:numRef>
          </c:val>
          <c:extLst>
            <c:ext xmlns:c16="http://schemas.microsoft.com/office/drawing/2014/chart" uri="{C3380CC4-5D6E-409C-BE32-E72D297353CC}">
              <c16:uniqueId val="{00000000-B48F-47A8-A1E1-DAEB44A65EA4}"/>
            </c:ext>
          </c:extLst>
        </c:ser>
        <c:dLbls>
          <c:showLegendKey val="0"/>
          <c:showVal val="0"/>
          <c:showCatName val="0"/>
          <c:showSerName val="0"/>
          <c:showPercent val="0"/>
          <c:showBubbleSize val="0"/>
        </c:dLbls>
        <c:gapWidth val="219"/>
        <c:overlap val="-27"/>
        <c:axId val="1868193760"/>
        <c:axId val="1868183776"/>
      </c:barChart>
      <c:catAx>
        <c:axId val="186819376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83776"/>
        <c:crosses val="autoZero"/>
        <c:auto val="1"/>
        <c:lblAlgn val="ctr"/>
        <c:lblOffset val="100"/>
        <c:noMultiLvlLbl val="0"/>
      </c:catAx>
      <c:valAx>
        <c:axId val="1868183776"/>
        <c:scaling>
          <c:orientation val="minMax"/>
          <c:max val="3.0000000000000006E-2"/>
          <c:min val="0"/>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93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Tanh!$M$1</c:f>
              <c:strCache>
                <c:ptCount val="1"/>
                <c:pt idx="0">
                  <c:v>MAE Prom</c:v>
                </c:pt>
              </c:strCache>
            </c:strRef>
          </c:tx>
          <c:spPr>
            <a:solidFill>
              <a:schemeClr val="accent1"/>
            </a:solidFill>
            <a:ln>
              <a:noFill/>
            </a:ln>
            <a:effectLst/>
          </c:spPr>
          <c:invertIfNegative val="0"/>
          <c:val>
            <c:numRef>
              <c:f>Tanh!$M$2:$M$11</c:f>
              <c:numCache>
                <c:formatCode>0.00%</c:formatCode>
                <c:ptCount val="10"/>
                <c:pt idx="0">
                  <c:v>0.11769558499999999</c:v>
                </c:pt>
                <c:pt idx="1">
                  <c:v>0.10826280699999999</c:v>
                </c:pt>
                <c:pt idx="2">
                  <c:v>0.10737049949999999</c:v>
                </c:pt>
                <c:pt idx="3">
                  <c:v>0.10686902000000001</c:v>
                </c:pt>
                <c:pt idx="4">
                  <c:v>0.106221013</c:v>
                </c:pt>
                <c:pt idx="5">
                  <c:v>0.1051822375</c:v>
                </c:pt>
                <c:pt idx="6">
                  <c:v>0.104329597</c:v>
                </c:pt>
                <c:pt idx="7">
                  <c:v>0.103652672</c:v>
                </c:pt>
                <c:pt idx="8">
                  <c:v>0.10371108300000001</c:v>
                </c:pt>
                <c:pt idx="9">
                  <c:v>0.10282598000000001</c:v>
                </c:pt>
              </c:numCache>
            </c:numRef>
          </c:val>
          <c:extLst>
            <c:ext xmlns:c16="http://schemas.microsoft.com/office/drawing/2014/chart" uri="{C3380CC4-5D6E-409C-BE32-E72D297353CC}">
              <c16:uniqueId val="{00000000-5EFA-490E-AE50-DB0052FE157A}"/>
            </c:ext>
          </c:extLst>
        </c:ser>
        <c:dLbls>
          <c:showLegendKey val="0"/>
          <c:showVal val="0"/>
          <c:showCatName val="0"/>
          <c:showSerName val="0"/>
          <c:showPercent val="0"/>
          <c:showBubbleSize val="0"/>
        </c:dLbls>
        <c:gapWidth val="219"/>
        <c:overlap val="-27"/>
        <c:axId val="1868142592"/>
        <c:axId val="1868148000"/>
      </c:barChart>
      <c:catAx>
        <c:axId val="18681425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48000"/>
        <c:crosses val="autoZero"/>
        <c:auto val="1"/>
        <c:lblAlgn val="ctr"/>
        <c:lblOffset val="100"/>
        <c:noMultiLvlLbl val="0"/>
      </c:catAx>
      <c:valAx>
        <c:axId val="1868148000"/>
        <c:scaling>
          <c:orientation val="minMax"/>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42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Tanh!$L$13</c:f>
              <c:strCache>
                <c:ptCount val="1"/>
                <c:pt idx="0">
                  <c:v>MSE Prom</c:v>
                </c:pt>
              </c:strCache>
            </c:strRef>
          </c:tx>
          <c:spPr>
            <a:solidFill>
              <a:schemeClr val="accent1"/>
            </a:solidFill>
            <a:ln>
              <a:noFill/>
            </a:ln>
            <a:effectLst/>
          </c:spPr>
          <c:invertIfNegative val="0"/>
          <c:val>
            <c:numRef>
              <c:f>Tanh!$L$14:$L$23</c:f>
              <c:numCache>
                <c:formatCode>General</c:formatCode>
                <c:ptCount val="10"/>
                <c:pt idx="0">
                  <c:v>2.3538366499999998E-2</c:v>
                </c:pt>
                <c:pt idx="1">
                  <c:v>2.1259527E-2</c:v>
                </c:pt>
                <c:pt idx="2">
                  <c:v>1.9990103499999998E-2</c:v>
                </c:pt>
                <c:pt idx="3">
                  <c:v>1.9937028500000002E-2</c:v>
                </c:pt>
                <c:pt idx="4">
                  <c:v>1.9450026000000002E-2</c:v>
                </c:pt>
                <c:pt idx="5">
                  <c:v>1.8880995000000001E-2</c:v>
                </c:pt>
                <c:pt idx="6">
                  <c:v>1.8965713000000002E-2</c:v>
                </c:pt>
                <c:pt idx="7">
                  <c:v>1.8905948499999999E-2</c:v>
                </c:pt>
                <c:pt idx="8">
                  <c:v>1.87517255E-2</c:v>
                </c:pt>
                <c:pt idx="9">
                  <c:v>1.9642676499999998E-2</c:v>
                </c:pt>
              </c:numCache>
            </c:numRef>
          </c:val>
          <c:extLst>
            <c:ext xmlns:c16="http://schemas.microsoft.com/office/drawing/2014/chart" uri="{C3380CC4-5D6E-409C-BE32-E72D297353CC}">
              <c16:uniqueId val="{00000000-E3FE-4253-A8A4-1294929E936F}"/>
            </c:ext>
          </c:extLst>
        </c:ser>
        <c:dLbls>
          <c:showLegendKey val="0"/>
          <c:showVal val="0"/>
          <c:showCatName val="0"/>
          <c:showSerName val="0"/>
          <c:showPercent val="0"/>
          <c:showBubbleSize val="0"/>
        </c:dLbls>
        <c:gapWidth val="219"/>
        <c:overlap val="-27"/>
        <c:axId val="2028945232"/>
        <c:axId val="2028945648"/>
      </c:barChart>
      <c:catAx>
        <c:axId val="20289452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945648"/>
        <c:crosses val="autoZero"/>
        <c:auto val="1"/>
        <c:lblAlgn val="ctr"/>
        <c:lblOffset val="100"/>
        <c:noMultiLvlLbl val="0"/>
      </c:catAx>
      <c:valAx>
        <c:axId val="2028945648"/>
        <c:scaling>
          <c:orientation val="minMax"/>
          <c:max val="3.0000000000000006E-2"/>
          <c:min val="0"/>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94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Tanh!$M$13</c:f>
              <c:strCache>
                <c:ptCount val="1"/>
                <c:pt idx="0">
                  <c:v>MAE Prom</c:v>
                </c:pt>
              </c:strCache>
            </c:strRef>
          </c:tx>
          <c:spPr>
            <a:solidFill>
              <a:schemeClr val="accent1"/>
            </a:solidFill>
            <a:ln>
              <a:noFill/>
            </a:ln>
            <a:effectLst/>
          </c:spPr>
          <c:invertIfNegative val="0"/>
          <c:val>
            <c:numRef>
              <c:f>Tanh!$M$14:$M$23</c:f>
              <c:numCache>
                <c:formatCode>0.00%</c:formatCode>
                <c:ptCount val="10"/>
                <c:pt idx="0">
                  <c:v>0.117295605</c:v>
                </c:pt>
                <c:pt idx="1">
                  <c:v>0.109421905</c:v>
                </c:pt>
                <c:pt idx="2">
                  <c:v>0.10736936</c:v>
                </c:pt>
                <c:pt idx="3">
                  <c:v>0.106137923</c:v>
                </c:pt>
                <c:pt idx="4">
                  <c:v>0.1042106975</c:v>
                </c:pt>
                <c:pt idx="5">
                  <c:v>0.10132482200000001</c:v>
                </c:pt>
                <c:pt idx="6">
                  <c:v>0.101814617</c:v>
                </c:pt>
                <c:pt idx="7">
                  <c:v>0.101296291</c:v>
                </c:pt>
                <c:pt idx="8">
                  <c:v>0.100581895</c:v>
                </c:pt>
                <c:pt idx="9">
                  <c:v>0.10444129299999999</c:v>
                </c:pt>
              </c:numCache>
            </c:numRef>
          </c:val>
          <c:extLst>
            <c:ext xmlns:c16="http://schemas.microsoft.com/office/drawing/2014/chart" uri="{C3380CC4-5D6E-409C-BE32-E72D297353CC}">
              <c16:uniqueId val="{00000000-69F3-4841-879E-2C88AB16ECCD}"/>
            </c:ext>
          </c:extLst>
        </c:ser>
        <c:dLbls>
          <c:showLegendKey val="0"/>
          <c:showVal val="0"/>
          <c:showCatName val="0"/>
          <c:showSerName val="0"/>
          <c:showPercent val="0"/>
          <c:showBubbleSize val="0"/>
        </c:dLbls>
        <c:gapWidth val="219"/>
        <c:overlap val="-27"/>
        <c:axId val="1983931808"/>
        <c:axId val="1983930976"/>
      </c:barChart>
      <c:catAx>
        <c:axId val="19839318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930976"/>
        <c:crosses val="autoZero"/>
        <c:auto val="1"/>
        <c:lblAlgn val="ctr"/>
        <c:lblOffset val="100"/>
        <c:noMultiLvlLbl val="0"/>
      </c:catAx>
      <c:valAx>
        <c:axId val="1983930976"/>
        <c:scaling>
          <c:orientation val="minMax"/>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93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MSE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MaxOut!$L$1</c:f>
              <c:strCache>
                <c:ptCount val="1"/>
                <c:pt idx="0">
                  <c:v>MSE Prom</c:v>
                </c:pt>
              </c:strCache>
            </c:strRef>
          </c:tx>
          <c:spPr>
            <a:solidFill>
              <a:schemeClr val="accent1"/>
            </a:solidFill>
            <a:ln>
              <a:noFill/>
            </a:ln>
            <a:effectLst/>
          </c:spPr>
          <c:invertIfNegative val="0"/>
          <c:val>
            <c:numRef>
              <c:f>MaxOut!$L$2:$L$11</c:f>
              <c:numCache>
                <c:formatCode>General</c:formatCode>
                <c:ptCount val="10"/>
                <c:pt idx="0">
                  <c:v>2.8725773500000003E-2</c:v>
                </c:pt>
                <c:pt idx="1">
                  <c:v>2.4605499499999999E-2</c:v>
                </c:pt>
                <c:pt idx="2">
                  <c:v>2.3398014000000002E-2</c:v>
                </c:pt>
                <c:pt idx="3">
                  <c:v>2.29478485E-2</c:v>
                </c:pt>
                <c:pt idx="4">
                  <c:v>2.0581006999999998E-2</c:v>
                </c:pt>
                <c:pt idx="5">
                  <c:v>2.0290557000000001E-2</c:v>
                </c:pt>
                <c:pt idx="6">
                  <c:v>1.9250020499999999E-2</c:v>
                </c:pt>
                <c:pt idx="7">
                  <c:v>1.9239099499999999E-2</c:v>
                </c:pt>
                <c:pt idx="8">
                  <c:v>1.9289536500000003E-2</c:v>
                </c:pt>
                <c:pt idx="9">
                  <c:v>1.8791426999999999E-2</c:v>
                </c:pt>
              </c:numCache>
            </c:numRef>
          </c:val>
          <c:extLst>
            <c:ext xmlns:c16="http://schemas.microsoft.com/office/drawing/2014/chart" uri="{C3380CC4-5D6E-409C-BE32-E72D297353CC}">
              <c16:uniqueId val="{00000000-6A26-4C4B-8EB7-AD8B5052D051}"/>
            </c:ext>
          </c:extLst>
        </c:ser>
        <c:dLbls>
          <c:showLegendKey val="0"/>
          <c:showVal val="0"/>
          <c:showCatName val="0"/>
          <c:showSerName val="0"/>
          <c:showPercent val="0"/>
          <c:showBubbleSize val="0"/>
        </c:dLbls>
        <c:gapWidth val="219"/>
        <c:overlap val="-27"/>
        <c:axId val="2036699328"/>
        <c:axId val="2036698912"/>
      </c:barChart>
      <c:catAx>
        <c:axId val="20366993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98912"/>
        <c:crosses val="autoZero"/>
        <c:auto val="1"/>
        <c:lblAlgn val="ctr"/>
        <c:lblOffset val="100"/>
        <c:noMultiLvlLbl val="0"/>
      </c:catAx>
      <c:valAx>
        <c:axId val="2036698912"/>
        <c:scaling>
          <c:orientation val="minMax"/>
          <c:max val="3.0000000000000006E-2"/>
        </c:scaling>
        <c:delete val="0"/>
        <c:axPos val="l"/>
        <c:majorGridlines>
          <c:spPr>
            <a:ln w="9525" cap="flat" cmpd="sng" algn="ctr">
              <a:solidFill>
                <a:schemeClr val="accent1"/>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699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8AB5E-00FB-4CCA-A376-9F1B0A1827A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455DBFA-D9D0-4468-839B-34576756B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B6B6F3E-C90B-447F-9347-EC63B2CC7BEC}"/>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5" name="Marcador de pie de página 4">
            <a:extLst>
              <a:ext uri="{FF2B5EF4-FFF2-40B4-BE49-F238E27FC236}">
                <a16:creationId xmlns:a16="http://schemas.microsoft.com/office/drawing/2014/main" id="{19F35711-521A-42E2-9E56-98ED277DC2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FD12922-C2F5-4C35-9DC5-10E27DC90589}"/>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81756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D0044-D52F-46DC-AFB8-190991589B3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B71BCC8-49CF-4F1B-9D0D-33E18A261C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FE002F4-3827-4E55-944C-36BDE68A4713}"/>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5" name="Marcador de pie de página 4">
            <a:extLst>
              <a:ext uri="{FF2B5EF4-FFF2-40B4-BE49-F238E27FC236}">
                <a16:creationId xmlns:a16="http://schemas.microsoft.com/office/drawing/2014/main" id="{F08E257C-516E-47A8-994F-225C0D8AAC3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BAF0362-73A8-4DB7-9116-ADF11602C9DC}"/>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355327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A8A6A4-153E-4DB6-9716-A2D8215ED4B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A508C2-7678-429F-BD3A-0E1E07672F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D7B14A9-CEE7-483E-8F1B-B1033A4536F2}"/>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5" name="Marcador de pie de página 4">
            <a:extLst>
              <a:ext uri="{FF2B5EF4-FFF2-40B4-BE49-F238E27FC236}">
                <a16:creationId xmlns:a16="http://schemas.microsoft.com/office/drawing/2014/main" id="{F1B6DEC5-E97E-4B09-85A7-8742165BCAE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63835E-49FA-42D4-993F-4C51FF315CC6}"/>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1233262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7D587-36B3-4739-905F-3EA52445C78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5FDACF2-B0D1-4320-8491-CDB985023FA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CD6CFFD-9ABD-4C24-9C8F-3E8FAA52683F}"/>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5" name="Marcador de pie de página 4">
            <a:extLst>
              <a:ext uri="{FF2B5EF4-FFF2-40B4-BE49-F238E27FC236}">
                <a16:creationId xmlns:a16="http://schemas.microsoft.com/office/drawing/2014/main" id="{8FCDE16B-C657-4599-9CED-E4F75D0B1C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9F5D1D-F466-4E7A-8C51-1D20CD495AD6}"/>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38974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378CA-7DC3-49DB-A0B8-A5E1C95EC8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014632E-0245-4D3D-A987-E3F2419C1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D3B9D05-4D87-42C6-86DD-8B484DA79753}"/>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5" name="Marcador de pie de página 4">
            <a:extLst>
              <a:ext uri="{FF2B5EF4-FFF2-40B4-BE49-F238E27FC236}">
                <a16:creationId xmlns:a16="http://schemas.microsoft.com/office/drawing/2014/main" id="{58A22911-3B0B-46B5-9B36-7F14B76A5EC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BB5665A-7E77-47A7-BDBF-4D2B22660443}"/>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282014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78880-7119-46BF-BD7C-FB31FD17B1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8DAD43-17FA-4334-8FC7-918E9EE393B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773F76A-2012-4751-B0E3-70933D460A4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B1B19B3-FE68-4182-8FEA-308912A0DFD7}"/>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6" name="Marcador de pie de página 5">
            <a:extLst>
              <a:ext uri="{FF2B5EF4-FFF2-40B4-BE49-F238E27FC236}">
                <a16:creationId xmlns:a16="http://schemas.microsoft.com/office/drawing/2014/main" id="{61D0877F-1784-4D1C-9C3C-C6345C1488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462B1B1-E3C5-44D5-91F8-FAC6D1CF08EB}"/>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260764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D09F0-0C48-4C09-8EC0-6542613AD4A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F545018-0843-4379-B58E-E6A6A91A6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005E96-AD16-4683-825C-B768538354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CB2F3BD-1D16-4AF0-B0AA-BB4E5E3C3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8B201B2-656D-4136-ADDD-C2234F26570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D2C25E3-7563-4B3E-946C-31851511A3EF}"/>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8" name="Marcador de pie de página 7">
            <a:extLst>
              <a:ext uri="{FF2B5EF4-FFF2-40B4-BE49-F238E27FC236}">
                <a16:creationId xmlns:a16="http://schemas.microsoft.com/office/drawing/2014/main" id="{2C9BEC55-A556-4C5E-A9A6-295FD884922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5F02ADA-8F1F-4CBB-AB1A-AAA2EBC1885C}"/>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374308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123B2-C391-464F-8975-9930E0E9C62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EF1B9B5-D820-4C84-AC01-6B241E2732C9}"/>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4" name="Marcador de pie de página 3">
            <a:extLst>
              <a:ext uri="{FF2B5EF4-FFF2-40B4-BE49-F238E27FC236}">
                <a16:creationId xmlns:a16="http://schemas.microsoft.com/office/drawing/2014/main" id="{84B96F81-DCDF-4146-9370-775A4F65BD0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A685CA4-2142-4BF5-A433-92201606948F}"/>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364570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D83F07-7964-4C71-BCB7-DCF286F04C23}"/>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3" name="Marcador de pie de página 2">
            <a:extLst>
              <a:ext uri="{FF2B5EF4-FFF2-40B4-BE49-F238E27FC236}">
                <a16:creationId xmlns:a16="http://schemas.microsoft.com/office/drawing/2014/main" id="{2B5928E3-1DE1-445B-836D-8D22E360A65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F8D7661-241B-4EFA-8899-48E01D09E1AA}"/>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7051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9EC09-7E02-4662-8ED4-064E7391DD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16C07C9-AC4D-48D6-B9F0-B0D3F5A806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CF80390-328E-4393-80C3-A0D388700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9D0762-B5E4-41BA-9B69-976E25948C23}"/>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6" name="Marcador de pie de página 5">
            <a:extLst>
              <a:ext uri="{FF2B5EF4-FFF2-40B4-BE49-F238E27FC236}">
                <a16:creationId xmlns:a16="http://schemas.microsoft.com/office/drawing/2014/main" id="{BD0C8040-D3D8-4FDA-BAEB-79FC179048C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AC4A322-2576-489B-88EF-531B85C19EA5}"/>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118224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9453C-EAAF-46CF-B174-AA92AE0AC3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25FD770-0F16-423E-B079-B207D5786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8F74166-948C-488F-9534-EBD08AE07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C1E7ED-CE5E-4120-8413-A35CB2556AD9}"/>
              </a:ext>
            </a:extLst>
          </p:cNvPr>
          <p:cNvSpPr>
            <a:spLocks noGrp="1"/>
          </p:cNvSpPr>
          <p:nvPr>
            <p:ph type="dt" sz="half" idx="10"/>
          </p:nvPr>
        </p:nvSpPr>
        <p:spPr/>
        <p:txBody>
          <a:bodyPr/>
          <a:lstStyle/>
          <a:p>
            <a:fld id="{05DA32FF-06D6-41ED-9D8A-257F71BB438F}" type="datetimeFigureOut">
              <a:rPr lang="es-CO" smtClean="0"/>
              <a:t>22/03/2022</a:t>
            </a:fld>
            <a:endParaRPr lang="es-CO"/>
          </a:p>
        </p:txBody>
      </p:sp>
      <p:sp>
        <p:nvSpPr>
          <p:cNvPr id="6" name="Marcador de pie de página 5">
            <a:extLst>
              <a:ext uri="{FF2B5EF4-FFF2-40B4-BE49-F238E27FC236}">
                <a16:creationId xmlns:a16="http://schemas.microsoft.com/office/drawing/2014/main" id="{E3DDD923-22F4-47C9-B5CD-C951906634F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8305352-51A2-4B48-8A9F-446776FB7128}"/>
              </a:ext>
            </a:extLst>
          </p:cNvPr>
          <p:cNvSpPr>
            <a:spLocks noGrp="1"/>
          </p:cNvSpPr>
          <p:nvPr>
            <p:ph type="sldNum" sz="quarter" idx="12"/>
          </p:nvPr>
        </p:nvSpPr>
        <p:spPr/>
        <p:txBody>
          <a:bodyPr/>
          <a:lstStyle/>
          <a:p>
            <a:fld id="{8E736CBA-7650-47CB-862F-46073677BA49}" type="slidenum">
              <a:rPr lang="es-CO" smtClean="0"/>
              <a:t>‹#›</a:t>
            </a:fld>
            <a:endParaRPr lang="es-CO"/>
          </a:p>
        </p:txBody>
      </p:sp>
    </p:spTree>
    <p:extLst>
      <p:ext uri="{BB962C8B-B14F-4D97-AF65-F5344CB8AC3E}">
        <p14:creationId xmlns:p14="http://schemas.microsoft.com/office/powerpoint/2010/main" val="419646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891B26-0CB4-40E9-847C-57A56F92A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3244709-443B-46E0-94A2-706636108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F019836-0929-42AE-93A1-F2206CE07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A32FF-06D6-41ED-9D8A-257F71BB438F}" type="datetimeFigureOut">
              <a:rPr lang="es-CO" smtClean="0"/>
              <a:t>22/03/2022</a:t>
            </a:fld>
            <a:endParaRPr lang="es-CO"/>
          </a:p>
        </p:txBody>
      </p:sp>
      <p:sp>
        <p:nvSpPr>
          <p:cNvPr id="5" name="Marcador de pie de página 4">
            <a:extLst>
              <a:ext uri="{FF2B5EF4-FFF2-40B4-BE49-F238E27FC236}">
                <a16:creationId xmlns:a16="http://schemas.microsoft.com/office/drawing/2014/main" id="{633A97CF-4347-45CC-A798-A87330C1A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591A988-9793-45C4-99DA-6BD6B872B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36CBA-7650-47CB-862F-46073677BA49}" type="slidenum">
              <a:rPr lang="es-CO" smtClean="0"/>
              <a:t>‹#›</a:t>
            </a:fld>
            <a:endParaRPr lang="es-CO"/>
          </a:p>
        </p:txBody>
      </p:sp>
    </p:spTree>
    <p:extLst>
      <p:ext uri="{BB962C8B-B14F-4D97-AF65-F5344CB8AC3E}">
        <p14:creationId xmlns:p14="http://schemas.microsoft.com/office/powerpoint/2010/main" val="2216613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014F8AA6-9A89-4294-AB9A-84C21F5D58A5}"/>
              </a:ext>
            </a:extLst>
          </p:cNvPr>
          <p:cNvSpPr>
            <a:spLocks noGrp="1"/>
          </p:cNvSpPr>
          <p:nvPr>
            <p:ph type="ctrTitle"/>
          </p:nvPr>
        </p:nvSpPr>
        <p:spPr>
          <a:xfrm>
            <a:off x="174171" y="590062"/>
            <a:ext cx="11727542" cy="2838938"/>
          </a:xfrm>
        </p:spPr>
        <p:txBody>
          <a:bodyPr vert="horz" lIns="91440" tIns="45720" rIns="91440" bIns="45720" rtlCol="0">
            <a:normAutofit/>
          </a:bodyPr>
          <a:lstStyle/>
          <a:p>
            <a:pPr algn="l"/>
            <a:r>
              <a:rPr lang="en-US" sz="5600" kern="1200" dirty="0" err="1">
                <a:solidFill>
                  <a:srgbClr val="FFFFFF"/>
                </a:solidFill>
                <a:latin typeface="+mj-lt"/>
                <a:ea typeface="+mj-ea"/>
                <a:cs typeface="+mj-cs"/>
              </a:rPr>
              <a:t>Predicción</a:t>
            </a:r>
            <a:r>
              <a:rPr lang="en-US" sz="5600" kern="1200" dirty="0">
                <a:solidFill>
                  <a:srgbClr val="FFFFFF"/>
                </a:solidFill>
                <a:latin typeface="+mj-lt"/>
                <a:ea typeface="+mj-ea"/>
                <a:cs typeface="+mj-cs"/>
              </a:rPr>
              <a:t> de </a:t>
            </a:r>
            <a:r>
              <a:rPr lang="en-US" sz="5600" kern="1200" dirty="0" err="1">
                <a:solidFill>
                  <a:srgbClr val="FFFFFF"/>
                </a:solidFill>
                <a:latin typeface="+mj-lt"/>
                <a:ea typeface="+mj-ea"/>
                <a:cs typeface="+mj-cs"/>
              </a:rPr>
              <a:t>Productividad</a:t>
            </a:r>
            <a:r>
              <a:rPr lang="en-US" sz="5600" kern="1200" dirty="0">
                <a:solidFill>
                  <a:srgbClr val="FFFFFF"/>
                </a:solidFill>
                <a:latin typeface="+mj-lt"/>
                <a:ea typeface="+mj-ea"/>
                <a:cs typeface="+mj-cs"/>
              </a:rPr>
              <a:t> </a:t>
            </a:r>
            <a:r>
              <a:rPr lang="en-US" sz="5600" kern="1200" dirty="0" err="1">
                <a:solidFill>
                  <a:srgbClr val="FFFFFF"/>
                </a:solidFill>
                <a:latin typeface="+mj-lt"/>
                <a:ea typeface="+mj-ea"/>
                <a:cs typeface="+mj-cs"/>
              </a:rPr>
              <a:t>en</a:t>
            </a:r>
            <a:r>
              <a:rPr lang="en-US" sz="5600" kern="1200" dirty="0">
                <a:solidFill>
                  <a:srgbClr val="FFFFFF"/>
                </a:solidFill>
                <a:latin typeface="+mj-lt"/>
                <a:ea typeface="+mj-ea"/>
                <a:cs typeface="+mj-cs"/>
              </a:rPr>
              <a:t> </a:t>
            </a:r>
            <a:r>
              <a:rPr lang="en-US" sz="5600" kern="1200" dirty="0" err="1">
                <a:solidFill>
                  <a:srgbClr val="FFFFFF"/>
                </a:solidFill>
                <a:latin typeface="+mj-lt"/>
                <a:ea typeface="+mj-ea"/>
                <a:cs typeface="+mj-cs"/>
              </a:rPr>
              <a:t>Industria</a:t>
            </a:r>
            <a:r>
              <a:rPr lang="en-US" sz="5600" kern="1200" dirty="0">
                <a:solidFill>
                  <a:srgbClr val="FFFFFF"/>
                </a:solidFill>
                <a:latin typeface="+mj-lt"/>
                <a:ea typeface="+mj-ea"/>
                <a:cs typeface="+mj-cs"/>
              </a:rPr>
              <a:t> </a:t>
            </a:r>
            <a:r>
              <a:rPr lang="en-US" sz="5600" kern="1200" dirty="0" err="1">
                <a:solidFill>
                  <a:srgbClr val="FFFFFF"/>
                </a:solidFill>
                <a:latin typeface="+mj-lt"/>
                <a:ea typeface="+mj-ea"/>
                <a:cs typeface="+mj-cs"/>
              </a:rPr>
              <a:t>Textil</a:t>
            </a:r>
            <a:r>
              <a:rPr lang="en-US" sz="5600" kern="1200" dirty="0">
                <a:solidFill>
                  <a:srgbClr val="FFFFFF"/>
                </a:solidFill>
                <a:latin typeface="+mj-lt"/>
                <a:ea typeface="+mj-ea"/>
                <a:cs typeface="+mj-cs"/>
              </a:rPr>
              <a:t> con Redes </a:t>
            </a:r>
            <a:r>
              <a:rPr lang="en-US" sz="5600" kern="1200" dirty="0" err="1">
                <a:solidFill>
                  <a:srgbClr val="FFFFFF"/>
                </a:solidFill>
                <a:latin typeface="+mj-lt"/>
                <a:ea typeface="+mj-ea"/>
                <a:cs typeface="+mj-cs"/>
              </a:rPr>
              <a:t>Neuronales</a:t>
            </a:r>
            <a:endParaRPr lang="en-US" sz="5600" kern="1200" dirty="0">
              <a:solidFill>
                <a:srgbClr val="FFFFFF"/>
              </a:solidFill>
              <a:latin typeface="+mj-lt"/>
              <a:ea typeface="+mj-ea"/>
              <a:cs typeface="+mj-cs"/>
            </a:endParaRPr>
          </a:p>
        </p:txBody>
      </p:sp>
      <p:sp>
        <p:nvSpPr>
          <p:cNvPr id="3" name="Subtítulo 2">
            <a:extLst>
              <a:ext uri="{FF2B5EF4-FFF2-40B4-BE49-F238E27FC236}">
                <a16:creationId xmlns:a16="http://schemas.microsoft.com/office/drawing/2014/main" id="{3A6FDEFB-8017-4BAB-9F3F-82EDB43C2583}"/>
              </a:ext>
            </a:extLst>
          </p:cNvPr>
          <p:cNvSpPr>
            <a:spLocks noGrp="1"/>
          </p:cNvSpPr>
          <p:nvPr>
            <p:ph type="subTitle" idx="1"/>
          </p:nvPr>
        </p:nvSpPr>
        <p:spPr>
          <a:xfrm>
            <a:off x="8419427" y="4860984"/>
            <a:ext cx="3016825" cy="1198120"/>
          </a:xfrm>
        </p:spPr>
        <p:txBody>
          <a:bodyPr vert="horz" lIns="91440" tIns="45720" rIns="91440" bIns="45720" rtlCol="0">
            <a:normAutofit fontScale="32500" lnSpcReduction="20000"/>
          </a:bodyPr>
          <a:lstStyle/>
          <a:p>
            <a:pPr algn="l"/>
            <a:r>
              <a:rPr lang="en-US" sz="12800" dirty="0">
                <a:solidFill>
                  <a:srgbClr val="FFFFFF"/>
                </a:solidFill>
              </a:rPr>
              <a:t>Manuel Paz</a:t>
            </a:r>
          </a:p>
          <a:p>
            <a:pPr algn="l"/>
            <a:r>
              <a:rPr lang="en-US" sz="12800" dirty="0">
                <a:solidFill>
                  <a:srgbClr val="FFFFFF"/>
                </a:solidFill>
              </a:rPr>
              <a:t>Israel Orozco</a:t>
            </a:r>
          </a:p>
          <a:p>
            <a:pPr indent="-228600" algn="r">
              <a:buFont typeface="Arial" panose="020B0604020202020204" pitchFamily="34" charset="0"/>
              <a:buChar char="•"/>
            </a:pPr>
            <a:endParaRPr lang="en-US" sz="2000" dirty="0">
              <a:solidFill>
                <a:srgbClr val="FFFFFF"/>
              </a:solidFill>
            </a:endParaRPr>
          </a:p>
        </p:txBody>
      </p:sp>
      <p:sp>
        <p:nvSpPr>
          <p:cNvPr id="4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7" name="Straight Connector 4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85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9F74F94-76C6-4589-954A-86942ECC0420}"/>
              </a:ext>
            </a:extLst>
          </p:cNvPr>
          <p:cNvSpPr>
            <a:spLocks noGrp="1"/>
          </p:cNvSpPr>
          <p:nvPr>
            <p:ph type="title"/>
          </p:nvPr>
        </p:nvSpPr>
        <p:spPr/>
        <p:txBody>
          <a:bodyPr/>
          <a:lstStyle/>
          <a:p>
            <a:pPr algn="ctr"/>
            <a:r>
              <a:rPr lang="es-MX" dirty="0"/>
              <a:t>Métricas de Desempeño</a:t>
            </a:r>
            <a:endParaRPr lang="es-CO" dirty="0"/>
          </a:p>
        </p:txBody>
      </p:sp>
      <p:pic>
        <p:nvPicPr>
          <p:cNvPr id="12" name="Picture 11">
            <a:extLst>
              <a:ext uri="{FF2B5EF4-FFF2-40B4-BE49-F238E27FC236}">
                <a16:creationId xmlns:a16="http://schemas.microsoft.com/office/drawing/2014/main" id="{C14DA2AD-ED3B-4825-B7A3-EEC4658FD1BC}"/>
              </a:ext>
            </a:extLst>
          </p:cNvPr>
          <p:cNvPicPr>
            <a:picLocks noChangeAspect="1"/>
          </p:cNvPicPr>
          <p:nvPr/>
        </p:nvPicPr>
        <p:blipFill>
          <a:blip r:embed="rId2"/>
          <a:stretch>
            <a:fillRect/>
          </a:stretch>
        </p:blipFill>
        <p:spPr>
          <a:xfrm>
            <a:off x="1862295" y="2219267"/>
            <a:ext cx="8130525" cy="2419465"/>
          </a:xfrm>
          <a:prstGeom prst="rect">
            <a:avLst/>
          </a:prstGeom>
        </p:spPr>
      </p:pic>
    </p:spTree>
    <p:extLst>
      <p:ext uri="{BB962C8B-B14F-4D97-AF65-F5344CB8AC3E}">
        <p14:creationId xmlns:p14="http://schemas.microsoft.com/office/powerpoint/2010/main" val="6291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9F74F94-76C6-4589-954A-86942ECC0420}"/>
              </a:ext>
            </a:extLst>
          </p:cNvPr>
          <p:cNvSpPr>
            <a:spLocks noGrp="1"/>
          </p:cNvSpPr>
          <p:nvPr>
            <p:ph type="title"/>
          </p:nvPr>
        </p:nvSpPr>
        <p:spPr/>
        <p:txBody>
          <a:bodyPr/>
          <a:lstStyle/>
          <a:p>
            <a:pPr algn="ctr"/>
            <a:r>
              <a:rPr lang="es-MX" dirty="0"/>
              <a:t>Arquitectura de Red Neuronal</a:t>
            </a:r>
            <a:endParaRPr lang="es-CO" dirty="0"/>
          </a:p>
        </p:txBody>
      </p:sp>
      <p:pic>
        <p:nvPicPr>
          <p:cNvPr id="3" name="Picture 2">
            <a:extLst>
              <a:ext uri="{FF2B5EF4-FFF2-40B4-BE49-F238E27FC236}">
                <a16:creationId xmlns:a16="http://schemas.microsoft.com/office/drawing/2014/main" id="{8F896AEB-D615-458B-8E71-1532B1BF27B1}"/>
              </a:ext>
            </a:extLst>
          </p:cNvPr>
          <p:cNvPicPr>
            <a:picLocks noChangeAspect="1"/>
          </p:cNvPicPr>
          <p:nvPr/>
        </p:nvPicPr>
        <p:blipFill>
          <a:blip r:embed="rId2"/>
          <a:stretch>
            <a:fillRect/>
          </a:stretch>
        </p:blipFill>
        <p:spPr>
          <a:xfrm>
            <a:off x="2671368" y="2038446"/>
            <a:ext cx="6593762" cy="3235518"/>
          </a:xfrm>
          <a:prstGeom prst="rect">
            <a:avLst/>
          </a:prstGeom>
        </p:spPr>
      </p:pic>
    </p:spTree>
    <p:extLst>
      <p:ext uri="{BB962C8B-B14F-4D97-AF65-F5344CB8AC3E}">
        <p14:creationId xmlns:p14="http://schemas.microsoft.com/office/powerpoint/2010/main" val="38045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9D2B50D-48EA-4E5E-A93F-9BD544D38D18}"/>
              </a:ext>
            </a:extLst>
          </p:cNvPr>
          <p:cNvPicPr>
            <a:picLocks noChangeAspect="1"/>
          </p:cNvPicPr>
          <p:nvPr/>
        </p:nvPicPr>
        <p:blipFill rotWithShape="1">
          <a:blip r:embed="rId2">
            <a:alphaModFix amt="50000"/>
          </a:blip>
          <a:srcRect t="19324" b="18521"/>
          <a:stretch/>
        </p:blipFill>
        <p:spPr>
          <a:xfrm>
            <a:off x="20" y="1"/>
            <a:ext cx="12191980" cy="6857999"/>
          </a:xfrm>
          <a:prstGeom prst="rect">
            <a:avLst/>
          </a:prstGeom>
        </p:spPr>
      </p:pic>
      <p:sp>
        <p:nvSpPr>
          <p:cNvPr id="4" name="Título 3">
            <a:extLst>
              <a:ext uri="{FF2B5EF4-FFF2-40B4-BE49-F238E27FC236}">
                <a16:creationId xmlns:a16="http://schemas.microsoft.com/office/drawing/2014/main" id="{56FFDB46-FDBE-489E-9924-9C6675A1435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err="1">
                <a:solidFill>
                  <a:srgbClr val="FFFFFF"/>
                </a:solidFill>
              </a:rPr>
              <a:t>Resultados</a:t>
            </a:r>
            <a:endParaRPr lang="en-US" dirty="0">
              <a:solidFill>
                <a:srgbClr val="FFFFFF"/>
              </a:solidFill>
            </a:endParaRPr>
          </a:p>
        </p:txBody>
      </p:sp>
    </p:spTree>
    <p:extLst>
      <p:ext uri="{BB962C8B-B14F-4D97-AF65-F5344CB8AC3E}">
        <p14:creationId xmlns:p14="http://schemas.microsoft.com/office/powerpoint/2010/main" val="5357347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Ejercicio de Experimentación</a:t>
            </a:r>
            <a:endParaRPr lang="es-CO" dirty="0"/>
          </a:p>
        </p:txBody>
      </p:sp>
      <p:pic>
        <p:nvPicPr>
          <p:cNvPr id="12" name="Picture 11">
            <a:extLst>
              <a:ext uri="{FF2B5EF4-FFF2-40B4-BE49-F238E27FC236}">
                <a16:creationId xmlns:a16="http://schemas.microsoft.com/office/drawing/2014/main" id="{47E66C91-E2C7-4204-BCCA-03F64DA5188B}"/>
              </a:ext>
            </a:extLst>
          </p:cNvPr>
          <p:cNvPicPr>
            <a:picLocks noChangeAspect="1"/>
          </p:cNvPicPr>
          <p:nvPr/>
        </p:nvPicPr>
        <p:blipFill>
          <a:blip r:embed="rId2"/>
          <a:stretch>
            <a:fillRect/>
          </a:stretch>
        </p:blipFill>
        <p:spPr>
          <a:xfrm>
            <a:off x="1722469" y="1518159"/>
            <a:ext cx="8125959" cy="4439270"/>
          </a:xfrm>
          <a:prstGeom prst="rect">
            <a:avLst/>
          </a:prstGeom>
        </p:spPr>
      </p:pic>
    </p:spTree>
    <p:extLst>
      <p:ext uri="{BB962C8B-B14F-4D97-AF65-F5344CB8AC3E}">
        <p14:creationId xmlns:p14="http://schemas.microsoft.com/office/powerpoint/2010/main" val="164743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Función de Activación </a:t>
            </a:r>
            <a:r>
              <a:rPr lang="es-MX" dirty="0" err="1"/>
              <a:t>ReLU</a:t>
            </a:r>
            <a:endParaRPr lang="es-CO" dirty="0"/>
          </a:p>
        </p:txBody>
      </p:sp>
      <p:sp>
        <p:nvSpPr>
          <p:cNvPr id="3" name="Marcador de texto 2">
            <a:extLst>
              <a:ext uri="{FF2B5EF4-FFF2-40B4-BE49-F238E27FC236}">
                <a16:creationId xmlns:a16="http://schemas.microsoft.com/office/drawing/2014/main" id="{1E4F40C1-7286-4774-83DE-335097881EDC}"/>
              </a:ext>
            </a:extLst>
          </p:cNvPr>
          <p:cNvSpPr>
            <a:spLocks noGrp="1"/>
          </p:cNvSpPr>
          <p:nvPr>
            <p:ph type="body" idx="1"/>
          </p:nvPr>
        </p:nvSpPr>
        <p:spPr>
          <a:xfrm>
            <a:off x="1438727" y="1816630"/>
            <a:ext cx="2023053" cy="609110"/>
          </a:xfrm>
        </p:spPr>
        <p:txBody>
          <a:bodyPr/>
          <a:lstStyle/>
          <a:p>
            <a:pPr algn="ctr"/>
            <a:r>
              <a:rPr lang="es-MX" dirty="0"/>
              <a:t>1 Capa Oculta</a:t>
            </a:r>
            <a:endParaRPr lang="es-CO" dirty="0"/>
          </a:p>
        </p:txBody>
      </p:sp>
      <p:graphicFrame>
        <p:nvGraphicFramePr>
          <p:cNvPr id="7" name="Marcador de contenido 6">
            <a:extLst>
              <a:ext uri="{FF2B5EF4-FFF2-40B4-BE49-F238E27FC236}">
                <a16:creationId xmlns:a16="http://schemas.microsoft.com/office/drawing/2014/main" id="{4346F1A9-06EA-4631-A873-5F88C742E19E}"/>
              </a:ext>
            </a:extLst>
          </p:cNvPr>
          <p:cNvGraphicFramePr>
            <a:graphicFrameLocks noGrp="1"/>
          </p:cNvGraphicFramePr>
          <p:nvPr>
            <p:ph sz="half" idx="2"/>
            <p:extLst>
              <p:ext uri="{D42A27DB-BD31-4B8C-83A1-F6EECF244321}">
                <p14:modId xmlns:p14="http://schemas.microsoft.com/office/powerpoint/2010/main" val="1484637242"/>
              </p:ext>
            </p:extLst>
          </p:nvPr>
        </p:nvGraphicFramePr>
        <p:xfrm>
          <a:off x="1077504" y="2703115"/>
          <a:ext cx="2695969" cy="2609189"/>
        </p:xfrm>
        <a:graphic>
          <a:graphicData uri="http://schemas.openxmlformats.org/drawingml/2006/table">
            <a:tbl>
              <a:tblPr>
                <a:tableStyleId>{5C22544A-7EE6-4342-B048-85BDC9FD1C3A}</a:tableStyleId>
              </a:tblPr>
              <a:tblGrid>
                <a:gridCol w="978763">
                  <a:extLst>
                    <a:ext uri="{9D8B030D-6E8A-4147-A177-3AD203B41FA5}">
                      <a16:colId xmlns:a16="http://schemas.microsoft.com/office/drawing/2014/main" val="1840471829"/>
                    </a:ext>
                  </a:extLst>
                </a:gridCol>
                <a:gridCol w="838940">
                  <a:extLst>
                    <a:ext uri="{9D8B030D-6E8A-4147-A177-3AD203B41FA5}">
                      <a16:colId xmlns:a16="http://schemas.microsoft.com/office/drawing/2014/main" val="1240103561"/>
                    </a:ext>
                  </a:extLst>
                </a:gridCol>
                <a:gridCol w="878266">
                  <a:extLst>
                    <a:ext uri="{9D8B030D-6E8A-4147-A177-3AD203B41FA5}">
                      <a16:colId xmlns:a16="http://schemas.microsoft.com/office/drawing/2014/main" val="1713386161"/>
                    </a:ext>
                  </a:extLst>
                </a:gridCol>
              </a:tblGrid>
              <a:tr h="237199">
                <a:tc>
                  <a:txBody>
                    <a:bodyPr/>
                    <a:lstStyle/>
                    <a:p>
                      <a:pPr algn="l" fontAlgn="b"/>
                      <a:r>
                        <a:rPr lang="es-CO" sz="1100" u="none" strike="noStrike" dirty="0">
                          <a:effectLst/>
                        </a:rPr>
                        <a:t>#Neuronas</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MSE Prom</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MAE Prom</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6414269"/>
                  </a:ext>
                </a:extLst>
              </a:tr>
              <a:tr h="237199">
                <a:tc>
                  <a:txBody>
                    <a:bodyPr/>
                    <a:lstStyle/>
                    <a:p>
                      <a:pPr algn="ctr" fontAlgn="ctr"/>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0,029333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0,134226</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51323990"/>
                  </a:ext>
                </a:extLst>
              </a:tr>
              <a:tr h="237199">
                <a:tc>
                  <a:txBody>
                    <a:bodyPr/>
                    <a:lstStyle/>
                    <a:p>
                      <a:pPr algn="ctr" fontAlgn="ctr"/>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0,022494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0,111563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575465"/>
                  </a:ext>
                </a:extLst>
              </a:tr>
              <a:tr h="237199">
                <a:tc>
                  <a:txBody>
                    <a:bodyPr/>
                    <a:lstStyle/>
                    <a:p>
                      <a:pPr algn="ctr" fontAlgn="ctr"/>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0,022185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0,110607</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75798555"/>
                  </a:ext>
                </a:extLst>
              </a:tr>
              <a:tr h="237199">
                <a:tc>
                  <a:txBody>
                    <a:bodyPr/>
                    <a:lstStyle/>
                    <a:p>
                      <a:pPr algn="ctr" fontAlgn="ctr"/>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0,021308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0,107702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23607474"/>
                  </a:ext>
                </a:extLst>
              </a:tr>
              <a:tr h="237199">
                <a:tc>
                  <a:txBody>
                    <a:bodyPr/>
                    <a:lstStyle/>
                    <a:p>
                      <a:pPr algn="ctr" fontAlgn="ctr"/>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0,020988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0,10692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1300587"/>
                  </a:ext>
                </a:extLst>
              </a:tr>
              <a:tr h="237199">
                <a:tc>
                  <a:txBody>
                    <a:bodyPr/>
                    <a:lstStyle/>
                    <a:p>
                      <a:pPr algn="ctr" fontAlgn="ctr"/>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0,020396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0,107482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9821418"/>
                  </a:ext>
                </a:extLst>
              </a:tr>
              <a:tr h="237199">
                <a:tc>
                  <a:txBody>
                    <a:bodyPr/>
                    <a:lstStyle/>
                    <a:p>
                      <a:pPr algn="ctr" fontAlgn="ctr"/>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0,01956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0,107631</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6487995"/>
                  </a:ext>
                </a:extLst>
              </a:tr>
              <a:tr h="237199">
                <a:tc>
                  <a:txBody>
                    <a:bodyPr/>
                    <a:lstStyle/>
                    <a:p>
                      <a:pPr algn="ctr" fontAlgn="ctr"/>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0,019341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0,102636</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55109830"/>
                  </a:ext>
                </a:extLst>
              </a:tr>
              <a:tr h="237199">
                <a:tc>
                  <a:txBody>
                    <a:bodyPr/>
                    <a:lstStyle/>
                    <a:p>
                      <a:pPr algn="ctr" fontAlgn="ctr"/>
                      <a:r>
                        <a:rPr lang="es-CO" sz="1100" u="none" strike="noStrike">
                          <a:effectLst/>
                        </a:rPr>
                        <a:t>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0,019232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0,102451</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50303121"/>
                  </a:ext>
                </a:extLst>
              </a:tr>
              <a:tr h="237199">
                <a:tc>
                  <a:txBody>
                    <a:bodyPr/>
                    <a:lstStyle/>
                    <a:p>
                      <a:pPr algn="ctr" fontAlgn="ctr"/>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0,019213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0,102825</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07894061"/>
                  </a:ext>
                </a:extLst>
              </a:tr>
            </a:tbl>
          </a:graphicData>
        </a:graphic>
      </p:graphicFrame>
      <p:graphicFrame>
        <p:nvGraphicFramePr>
          <p:cNvPr id="13" name="Chart 2">
            <a:extLst>
              <a:ext uri="{FF2B5EF4-FFF2-40B4-BE49-F238E27FC236}">
                <a16:creationId xmlns:a16="http://schemas.microsoft.com/office/drawing/2014/main" id="{324FBC7F-A6A9-4274-AE46-6E5BB353BF65}"/>
              </a:ext>
            </a:extLst>
          </p:cNvPr>
          <p:cNvGraphicFramePr>
            <a:graphicFrameLocks/>
          </p:cNvGraphicFramePr>
          <p:nvPr>
            <p:extLst>
              <p:ext uri="{D42A27DB-BD31-4B8C-83A1-F6EECF244321}">
                <p14:modId xmlns:p14="http://schemas.microsoft.com/office/powerpoint/2010/main" val="4129334066"/>
              </p:ext>
            </p:extLst>
          </p:nvPr>
        </p:nvGraphicFramePr>
        <p:xfrm>
          <a:off x="4067085" y="2964920"/>
          <a:ext cx="3183460" cy="23473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3">
            <a:extLst>
              <a:ext uri="{FF2B5EF4-FFF2-40B4-BE49-F238E27FC236}">
                <a16:creationId xmlns:a16="http://schemas.microsoft.com/office/drawing/2014/main" id="{2ED826AF-7007-4DF3-AA8B-E6A83CFC5CD0}"/>
              </a:ext>
            </a:extLst>
          </p:cNvPr>
          <p:cNvGraphicFramePr>
            <a:graphicFrameLocks/>
          </p:cNvGraphicFramePr>
          <p:nvPr>
            <p:extLst>
              <p:ext uri="{D42A27DB-BD31-4B8C-83A1-F6EECF244321}">
                <p14:modId xmlns:p14="http://schemas.microsoft.com/office/powerpoint/2010/main" val="669112711"/>
              </p:ext>
            </p:extLst>
          </p:nvPr>
        </p:nvGraphicFramePr>
        <p:xfrm>
          <a:off x="7511376" y="2964920"/>
          <a:ext cx="3262207" cy="2356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75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Función de Activación </a:t>
            </a:r>
            <a:r>
              <a:rPr lang="es-MX" dirty="0" err="1"/>
              <a:t>ReLU</a:t>
            </a:r>
            <a:endParaRPr lang="es-CO" dirty="0"/>
          </a:p>
        </p:txBody>
      </p:sp>
      <p:sp>
        <p:nvSpPr>
          <p:cNvPr id="3" name="Marcador de texto 2">
            <a:extLst>
              <a:ext uri="{FF2B5EF4-FFF2-40B4-BE49-F238E27FC236}">
                <a16:creationId xmlns:a16="http://schemas.microsoft.com/office/drawing/2014/main" id="{1E4F40C1-7286-4774-83DE-335097881EDC}"/>
              </a:ext>
            </a:extLst>
          </p:cNvPr>
          <p:cNvSpPr>
            <a:spLocks noGrp="1"/>
          </p:cNvSpPr>
          <p:nvPr>
            <p:ph type="body" idx="1"/>
          </p:nvPr>
        </p:nvSpPr>
        <p:spPr>
          <a:xfrm>
            <a:off x="1438727" y="1816630"/>
            <a:ext cx="2023053" cy="609110"/>
          </a:xfrm>
        </p:spPr>
        <p:txBody>
          <a:bodyPr>
            <a:normAutofit fontScale="92500"/>
          </a:bodyPr>
          <a:lstStyle/>
          <a:p>
            <a:pPr algn="ctr"/>
            <a:r>
              <a:rPr lang="es-MX" dirty="0"/>
              <a:t>2 Capas Ocultas</a:t>
            </a:r>
            <a:endParaRPr lang="es-CO" dirty="0"/>
          </a:p>
        </p:txBody>
      </p:sp>
      <p:graphicFrame>
        <p:nvGraphicFramePr>
          <p:cNvPr id="6" name="Marcador de contenido 5">
            <a:extLst>
              <a:ext uri="{FF2B5EF4-FFF2-40B4-BE49-F238E27FC236}">
                <a16:creationId xmlns:a16="http://schemas.microsoft.com/office/drawing/2014/main" id="{8C546B04-F927-4D4F-85A0-95677750E8D2}"/>
              </a:ext>
            </a:extLst>
          </p:cNvPr>
          <p:cNvGraphicFramePr>
            <a:graphicFrameLocks noGrp="1"/>
          </p:cNvGraphicFramePr>
          <p:nvPr>
            <p:ph sz="half" idx="2"/>
            <p:extLst>
              <p:ext uri="{D42A27DB-BD31-4B8C-83A1-F6EECF244321}">
                <p14:modId xmlns:p14="http://schemas.microsoft.com/office/powerpoint/2010/main" val="2143393002"/>
              </p:ext>
            </p:extLst>
          </p:nvPr>
        </p:nvGraphicFramePr>
        <p:xfrm>
          <a:off x="1337126" y="2607935"/>
          <a:ext cx="2228109" cy="2385361"/>
        </p:xfrm>
        <a:graphic>
          <a:graphicData uri="http://schemas.openxmlformats.org/drawingml/2006/table">
            <a:tbl>
              <a:tblPr>
                <a:tableStyleId>{5C22544A-7EE6-4342-B048-85BDC9FD1C3A}</a:tableStyleId>
              </a:tblPr>
              <a:tblGrid>
                <a:gridCol w="808908">
                  <a:extLst>
                    <a:ext uri="{9D8B030D-6E8A-4147-A177-3AD203B41FA5}">
                      <a16:colId xmlns:a16="http://schemas.microsoft.com/office/drawing/2014/main" val="488657357"/>
                    </a:ext>
                  </a:extLst>
                </a:gridCol>
                <a:gridCol w="693350">
                  <a:extLst>
                    <a:ext uri="{9D8B030D-6E8A-4147-A177-3AD203B41FA5}">
                      <a16:colId xmlns:a16="http://schemas.microsoft.com/office/drawing/2014/main" val="3289835299"/>
                    </a:ext>
                  </a:extLst>
                </a:gridCol>
                <a:gridCol w="725851">
                  <a:extLst>
                    <a:ext uri="{9D8B030D-6E8A-4147-A177-3AD203B41FA5}">
                      <a16:colId xmlns:a16="http://schemas.microsoft.com/office/drawing/2014/main" val="1040537133"/>
                    </a:ext>
                  </a:extLst>
                </a:gridCol>
              </a:tblGrid>
              <a:tr h="216851">
                <a:tc>
                  <a:txBody>
                    <a:bodyPr/>
                    <a:lstStyle/>
                    <a:p>
                      <a:pPr algn="l" fontAlgn="b"/>
                      <a:r>
                        <a:rPr lang="es-CO" sz="1100" u="none" strike="noStrike">
                          <a:effectLst/>
                        </a:rPr>
                        <a:t>#Neuronas</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MSE Prom</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MAE Prom</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7410587"/>
                  </a:ext>
                </a:extLst>
              </a:tr>
              <a:tr h="216851">
                <a:tc>
                  <a:txBody>
                    <a:bodyPr/>
                    <a:lstStyle/>
                    <a:p>
                      <a:pPr algn="ctr" fontAlgn="ctr"/>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0,028941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0,13179</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6897647"/>
                  </a:ext>
                </a:extLst>
              </a:tr>
              <a:tr h="216851">
                <a:tc>
                  <a:txBody>
                    <a:bodyPr/>
                    <a:lstStyle/>
                    <a:p>
                      <a:pPr algn="ctr" fontAlgn="ctr"/>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0,024438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0,118863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74181822"/>
                  </a:ext>
                </a:extLst>
              </a:tr>
              <a:tr h="216851">
                <a:tc>
                  <a:txBody>
                    <a:bodyPr/>
                    <a:lstStyle/>
                    <a:p>
                      <a:pPr algn="ctr" fontAlgn="ctr"/>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0,02259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0,114559</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1071082"/>
                  </a:ext>
                </a:extLst>
              </a:tr>
              <a:tr h="216851">
                <a:tc>
                  <a:txBody>
                    <a:bodyPr/>
                    <a:lstStyle/>
                    <a:p>
                      <a:pPr algn="ctr" fontAlgn="ctr"/>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0,020307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0,10781</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85540963"/>
                  </a:ext>
                </a:extLst>
              </a:tr>
              <a:tr h="216851">
                <a:tc>
                  <a:txBody>
                    <a:bodyPr/>
                    <a:lstStyle/>
                    <a:p>
                      <a:pPr algn="ctr" fontAlgn="ctr"/>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0,019949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0,104989</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23508629"/>
                  </a:ext>
                </a:extLst>
              </a:tr>
              <a:tr h="216851">
                <a:tc>
                  <a:txBody>
                    <a:bodyPr/>
                    <a:lstStyle/>
                    <a:p>
                      <a:pPr algn="ctr" fontAlgn="ctr"/>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0,019614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0,104655</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93813105"/>
                  </a:ext>
                </a:extLst>
              </a:tr>
              <a:tr h="216851">
                <a:tc>
                  <a:txBody>
                    <a:bodyPr/>
                    <a:lstStyle/>
                    <a:p>
                      <a:pPr algn="ctr" fontAlgn="ctr"/>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0,019137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0,101053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2487524"/>
                  </a:ext>
                </a:extLst>
              </a:tr>
              <a:tr h="216851">
                <a:tc>
                  <a:txBody>
                    <a:bodyPr/>
                    <a:lstStyle/>
                    <a:p>
                      <a:pPr algn="ctr" fontAlgn="ctr"/>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0,019332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0,102262</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5980875"/>
                  </a:ext>
                </a:extLst>
              </a:tr>
              <a:tr h="216851">
                <a:tc>
                  <a:txBody>
                    <a:bodyPr/>
                    <a:lstStyle/>
                    <a:p>
                      <a:pPr algn="ctr" fontAlgn="ctr"/>
                      <a:r>
                        <a:rPr lang="es-CO" sz="1100" u="none" strike="noStrike">
                          <a:effectLst/>
                        </a:rPr>
                        <a:t>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0,01899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0,100959</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4392530"/>
                  </a:ext>
                </a:extLst>
              </a:tr>
              <a:tr h="216851">
                <a:tc>
                  <a:txBody>
                    <a:bodyPr/>
                    <a:lstStyle/>
                    <a:p>
                      <a:pPr algn="ctr" fontAlgn="ctr"/>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0,020144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0,105331</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8491390"/>
                  </a:ext>
                </a:extLst>
              </a:tr>
            </a:tbl>
          </a:graphicData>
        </a:graphic>
      </p:graphicFrame>
      <p:graphicFrame>
        <p:nvGraphicFramePr>
          <p:cNvPr id="10" name="Chart 4">
            <a:extLst>
              <a:ext uri="{FF2B5EF4-FFF2-40B4-BE49-F238E27FC236}">
                <a16:creationId xmlns:a16="http://schemas.microsoft.com/office/drawing/2014/main" id="{9A80233D-2F0A-4979-8822-4B478BFD13D1}"/>
              </a:ext>
            </a:extLst>
          </p:cNvPr>
          <p:cNvGraphicFramePr>
            <a:graphicFrameLocks/>
          </p:cNvGraphicFramePr>
          <p:nvPr>
            <p:extLst>
              <p:ext uri="{D42A27DB-BD31-4B8C-83A1-F6EECF244321}">
                <p14:modId xmlns:p14="http://schemas.microsoft.com/office/powerpoint/2010/main" val="1151169950"/>
              </p:ext>
            </p:extLst>
          </p:nvPr>
        </p:nvGraphicFramePr>
        <p:xfrm>
          <a:off x="4429760" y="2740819"/>
          <a:ext cx="2712720" cy="1965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5">
            <a:extLst>
              <a:ext uri="{FF2B5EF4-FFF2-40B4-BE49-F238E27FC236}">
                <a16:creationId xmlns:a16="http://schemas.microsoft.com/office/drawing/2014/main" id="{D954708F-949D-4931-A80C-29EB3C2EA508}"/>
              </a:ext>
            </a:extLst>
          </p:cNvPr>
          <p:cNvGraphicFramePr>
            <a:graphicFrameLocks/>
          </p:cNvGraphicFramePr>
          <p:nvPr>
            <p:extLst>
              <p:ext uri="{D42A27DB-BD31-4B8C-83A1-F6EECF244321}">
                <p14:modId xmlns:p14="http://schemas.microsoft.com/office/powerpoint/2010/main" val="3205838459"/>
              </p:ext>
            </p:extLst>
          </p:nvPr>
        </p:nvGraphicFramePr>
        <p:xfrm>
          <a:off x="7332980" y="2763679"/>
          <a:ext cx="2613660" cy="18973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541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Función de Activación </a:t>
            </a:r>
            <a:r>
              <a:rPr lang="es-MX" dirty="0" err="1"/>
              <a:t>TanH</a:t>
            </a:r>
            <a:endParaRPr lang="es-CO" dirty="0"/>
          </a:p>
        </p:txBody>
      </p:sp>
      <p:sp>
        <p:nvSpPr>
          <p:cNvPr id="3" name="Marcador de texto 2">
            <a:extLst>
              <a:ext uri="{FF2B5EF4-FFF2-40B4-BE49-F238E27FC236}">
                <a16:creationId xmlns:a16="http://schemas.microsoft.com/office/drawing/2014/main" id="{1E4F40C1-7286-4774-83DE-335097881EDC}"/>
              </a:ext>
            </a:extLst>
          </p:cNvPr>
          <p:cNvSpPr>
            <a:spLocks noGrp="1"/>
          </p:cNvSpPr>
          <p:nvPr>
            <p:ph type="body" idx="1"/>
          </p:nvPr>
        </p:nvSpPr>
        <p:spPr>
          <a:xfrm>
            <a:off x="1438727" y="1816630"/>
            <a:ext cx="2023053" cy="609110"/>
          </a:xfrm>
        </p:spPr>
        <p:txBody>
          <a:bodyPr>
            <a:normAutofit/>
          </a:bodyPr>
          <a:lstStyle/>
          <a:p>
            <a:pPr algn="ctr"/>
            <a:r>
              <a:rPr lang="es-MX" dirty="0"/>
              <a:t>1 Capa Oculta</a:t>
            </a:r>
            <a:endParaRPr lang="es-CO" dirty="0"/>
          </a:p>
        </p:txBody>
      </p:sp>
      <p:graphicFrame>
        <p:nvGraphicFramePr>
          <p:cNvPr id="7" name="Marcador de contenido 6">
            <a:extLst>
              <a:ext uri="{FF2B5EF4-FFF2-40B4-BE49-F238E27FC236}">
                <a16:creationId xmlns:a16="http://schemas.microsoft.com/office/drawing/2014/main" id="{7DE5B8AF-4571-4E84-9F01-ED9FAD1E075D}"/>
              </a:ext>
            </a:extLst>
          </p:cNvPr>
          <p:cNvGraphicFramePr>
            <a:graphicFrameLocks noGrp="1"/>
          </p:cNvGraphicFramePr>
          <p:nvPr>
            <p:ph sz="half" idx="2"/>
            <p:extLst>
              <p:ext uri="{D42A27DB-BD31-4B8C-83A1-F6EECF244321}">
                <p14:modId xmlns:p14="http://schemas.microsoft.com/office/powerpoint/2010/main" val="4065631052"/>
              </p:ext>
            </p:extLst>
          </p:nvPr>
        </p:nvGraphicFramePr>
        <p:xfrm>
          <a:off x="1190085" y="2551682"/>
          <a:ext cx="2356121" cy="2465597"/>
        </p:xfrm>
        <a:graphic>
          <a:graphicData uri="http://schemas.openxmlformats.org/drawingml/2006/table">
            <a:tbl>
              <a:tblPr>
                <a:tableStyleId>{5C22544A-7EE6-4342-B048-85BDC9FD1C3A}</a:tableStyleId>
              </a:tblPr>
              <a:tblGrid>
                <a:gridCol w="773291">
                  <a:extLst>
                    <a:ext uri="{9D8B030D-6E8A-4147-A177-3AD203B41FA5}">
                      <a16:colId xmlns:a16="http://schemas.microsoft.com/office/drawing/2014/main" val="3556197640"/>
                    </a:ext>
                  </a:extLst>
                </a:gridCol>
                <a:gridCol w="773291">
                  <a:extLst>
                    <a:ext uri="{9D8B030D-6E8A-4147-A177-3AD203B41FA5}">
                      <a16:colId xmlns:a16="http://schemas.microsoft.com/office/drawing/2014/main" val="23900352"/>
                    </a:ext>
                  </a:extLst>
                </a:gridCol>
                <a:gridCol w="809539">
                  <a:extLst>
                    <a:ext uri="{9D8B030D-6E8A-4147-A177-3AD203B41FA5}">
                      <a16:colId xmlns:a16="http://schemas.microsoft.com/office/drawing/2014/main" val="139582729"/>
                    </a:ext>
                  </a:extLst>
                </a:gridCol>
              </a:tblGrid>
              <a:tr h="377877">
                <a:tc>
                  <a:txBody>
                    <a:bodyPr/>
                    <a:lstStyle/>
                    <a:p>
                      <a:pPr algn="ctr" fontAlgn="ctr"/>
                      <a:r>
                        <a:rPr lang="es-CO" sz="1100" u="none" strike="noStrike">
                          <a:effectLst/>
                        </a:rPr>
                        <a:t>#Neuronas</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MSE Prom</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MAE Prom</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283874"/>
                  </a:ext>
                </a:extLst>
              </a:tr>
              <a:tr h="208772">
                <a:tc>
                  <a:txBody>
                    <a:bodyPr/>
                    <a:lstStyle/>
                    <a:p>
                      <a:pPr algn="ctr" fontAlgn="ctr"/>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0,023542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11,77%</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7701777"/>
                  </a:ext>
                </a:extLst>
              </a:tr>
              <a:tr h="208772">
                <a:tc>
                  <a:txBody>
                    <a:bodyPr/>
                    <a:lstStyle/>
                    <a:p>
                      <a:pPr algn="ctr" fontAlgn="ctr"/>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0,020895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10,83%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2506657"/>
                  </a:ext>
                </a:extLst>
              </a:tr>
              <a:tr h="208772">
                <a:tc>
                  <a:txBody>
                    <a:bodyPr/>
                    <a:lstStyle/>
                    <a:p>
                      <a:pPr algn="ctr" fontAlgn="ctr"/>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0,020305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10,74%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86121167"/>
                  </a:ext>
                </a:extLst>
              </a:tr>
              <a:tr h="208772">
                <a:tc>
                  <a:txBody>
                    <a:bodyPr/>
                    <a:lstStyle/>
                    <a:p>
                      <a:pPr algn="ctr" fontAlgn="ctr"/>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0,020243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10,69%</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1139901"/>
                  </a:ext>
                </a:extLst>
              </a:tr>
              <a:tr h="208772">
                <a:tc>
                  <a:txBody>
                    <a:bodyPr/>
                    <a:lstStyle/>
                    <a:p>
                      <a:pPr algn="ctr" fontAlgn="ctr"/>
                      <a:r>
                        <a:rPr lang="es-CO" sz="1100" u="none" strike="noStrike" dirty="0">
                          <a:effectLst/>
                        </a:rPr>
                        <a:t>5</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0,020194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10,62%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8377173"/>
                  </a:ext>
                </a:extLst>
              </a:tr>
              <a:tr h="208772">
                <a:tc>
                  <a:txBody>
                    <a:bodyPr/>
                    <a:lstStyle/>
                    <a:p>
                      <a:pPr algn="ctr" fontAlgn="ctr"/>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0,01978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10,52%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5160901"/>
                  </a:ext>
                </a:extLst>
              </a:tr>
              <a:tr h="208772">
                <a:tc>
                  <a:txBody>
                    <a:bodyPr/>
                    <a:lstStyle/>
                    <a:p>
                      <a:pPr algn="ctr" fontAlgn="ctr"/>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0,019663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10,43%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22467255"/>
                  </a:ext>
                </a:extLst>
              </a:tr>
              <a:tr h="208772">
                <a:tc>
                  <a:txBody>
                    <a:bodyPr/>
                    <a:lstStyle/>
                    <a:p>
                      <a:pPr algn="ctr" fontAlgn="ctr"/>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0,019264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10,37%</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84977825"/>
                  </a:ext>
                </a:extLst>
              </a:tr>
              <a:tr h="208772">
                <a:tc>
                  <a:txBody>
                    <a:bodyPr/>
                    <a:lstStyle/>
                    <a:p>
                      <a:pPr algn="ctr" fontAlgn="ctr"/>
                      <a:r>
                        <a:rPr lang="es-CO" sz="1100" u="none" strike="noStrike">
                          <a:effectLst/>
                        </a:rPr>
                        <a:t>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0,019405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10,37%</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9739952"/>
                  </a:ext>
                </a:extLst>
              </a:tr>
              <a:tr h="208772">
                <a:tc>
                  <a:txBody>
                    <a:bodyPr/>
                    <a:lstStyle/>
                    <a:p>
                      <a:pPr algn="ctr" fontAlgn="ctr"/>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0,019273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10,28%</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81979432"/>
                  </a:ext>
                </a:extLst>
              </a:tr>
            </a:tbl>
          </a:graphicData>
        </a:graphic>
      </p:graphicFrame>
      <p:graphicFrame>
        <p:nvGraphicFramePr>
          <p:cNvPr id="12" name="Chart 1">
            <a:extLst>
              <a:ext uri="{FF2B5EF4-FFF2-40B4-BE49-F238E27FC236}">
                <a16:creationId xmlns:a16="http://schemas.microsoft.com/office/drawing/2014/main" id="{8AB12F64-8151-40F3-A594-3DB65A3E087A}"/>
              </a:ext>
            </a:extLst>
          </p:cNvPr>
          <p:cNvGraphicFramePr>
            <a:graphicFrameLocks/>
          </p:cNvGraphicFramePr>
          <p:nvPr>
            <p:extLst>
              <p:ext uri="{D42A27DB-BD31-4B8C-83A1-F6EECF244321}">
                <p14:modId xmlns:p14="http://schemas.microsoft.com/office/powerpoint/2010/main" val="2246080903"/>
              </p:ext>
            </p:extLst>
          </p:nvPr>
        </p:nvGraphicFramePr>
        <p:xfrm>
          <a:off x="4069300" y="2826328"/>
          <a:ext cx="3354172" cy="2079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2">
            <a:extLst>
              <a:ext uri="{FF2B5EF4-FFF2-40B4-BE49-F238E27FC236}">
                <a16:creationId xmlns:a16="http://schemas.microsoft.com/office/drawing/2014/main" id="{E0ACD100-A673-4914-88C9-4FB39ADFA18A}"/>
              </a:ext>
            </a:extLst>
          </p:cNvPr>
          <p:cNvGraphicFramePr>
            <a:graphicFrameLocks/>
          </p:cNvGraphicFramePr>
          <p:nvPr>
            <p:extLst>
              <p:ext uri="{D42A27DB-BD31-4B8C-83A1-F6EECF244321}">
                <p14:modId xmlns:p14="http://schemas.microsoft.com/office/powerpoint/2010/main" val="2466026388"/>
              </p:ext>
            </p:extLst>
          </p:nvPr>
        </p:nvGraphicFramePr>
        <p:xfrm>
          <a:off x="7565478" y="2837181"/>
          <a:ext cx="3789910" cy="20797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733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Función de Activación </a:t>
            </a:r>
            <a:r>
              <a:rPr lang="es-MX" dirty="0" err="1"/>
              <a:t>TanH</a:t>
            </a:r>
            <a:endParaRPr lang="es-CO" dirty="0"/>
          </a:p>
        </p:txBody>
      </p:sp>
      <p:sp>
        <p:nvSpPr>
          <p:cNvPr id="3" name="Marcador de texto 2">
            <a:extLst>
              <a:ext uri="{FF2B5EF4-FFF2-40B4-BE49-F238E27FC236}">
                <a16:creationId xmlns:a16="http://schemas.microsoft.com/office/drawing/2014/main" id="{1E4F40C1-7286-4774-83DE-335097881EDC}"/>
              </a:ext>
            </a:extLst>
          </p:cNvPr>
          <p:cNvSpPr>
            <a:spLocks noGrp="1"/>
          </p:cNvSpPr>
          <p:nvPr>
            <p:ph type="body" idx="1"/>
          </p:nvPr>
        </p:nvSpPr>
        <p:spPr>
          <a:xfrm>
            <a:off x="1438727" y="1816630"/>
            <a:ext cx="2023053" cy="609110"/>
          </a:xfrm>
        </p:spPr>
        <p:txBody>
          <a:bodyPr>
            <a:normAutofit fontScale="92500"/>
          </a:bodyPr>
          <a:lstStyle/>
          <a:p>
            <a:pPr algn="ctr"/>
            <a:r>
              <a:rPr lang="es-MX" dirty="0"/>
              <a:t>2 Capas Ocultas</a:t>
            </a:r>
            <a:endParaRPr lang="es-CO" dirty="0"/>
          </a:p>
        </p:txBody>
      </p:sp>
      <p:graphicFrame>
        <p:nvGraphicFramePr>
          <p:cNvPr id="4" name="Marcador de contenido 3">
            <a:extLst>
              <a:ext uri="{FF2B5EF4-FFF2-40B4-BE49-F238E27FC236}">
                <a16:creationId xmlns:a16="http://schemas.microsoft.com/office/drawing/2014/main" id="{8EF07B71-14FA-4D50-98C7-0BB5D14611FF}"/>
              </a:ext>
            </a:extLst>
          </p:cNvPr>
          <p:cNvGraphicFramePr>
            <a:graphicFrameLocks noGrp="1"/>
          </p:cNvGraphicFramePr>
          <p:nvPr>
            <p:ph sz="half" idx="2"/>
            <p:extLst>
              <p:ext uri="{D42A27DB-BD31-4B8C-83A1-F6EECF244321}">
                <p14:modId xmlns:p14="http://schemas.microsoft.com/office/powerpoint/2010/main" val="3612157149"/>
              </p:ext>
            </p:extLst>
          </p:nvPr>
        </p:nvGraphicFramePr>
        <p:xfrm>
          <a:off x="1438727" y="2605014"/>
          <a:ext cx="2175669" cy="2439426"/>
        </p:xfrm>
        <a:graphic>
          <a:graphicData uri="http://schemas.openxmlformats.org/drawingml/2006/table">
            <a:tbl>
              <a:tblPr>
                <a:tableStyleId>{5C22544A-7EE6-4342-B048-85BDC9FD1C3A}</a:tableStyleId>
              </a:tblPr>
              <a:tblGrid>
                <a:gridCol w="714066">
                  <a:extLst>
                    <a:ext uri="{9D8B030D-6E8A-4147-A177-3AD203B41FA5}">
                      <a16:colId xmlns:a16="http://schemas.microsoft.com/office/drawing/2014/main" val="3954242144"/>
                    </a:ext>
                  </a:extLst>
                </a:gridCol>
                <a:gridCol w="714066">
                  <a:extLst>
                    <a:ext uri="{9D8B030D-6E8A-4147-A177-3AD203B41FA5}">
                      <a16:colId xmlns:a16="http://schemas.microsoft.com/office/drawing/2014/main" val="1963698980"/>
                    </a:ext>
                  </a:extLst>
                </a:gridCol>
                <a:gridCol w="747537">
                  <a:extLst>
                    <a:ext uri="{9D8B030D-6E8A-4147-A177-3AD203B41FA5}">
                      <a16:colId xmlns:a16="http://schemas.microsoft.com/office/drawing/2014/main" val="4086108279"/>
                    </a:ext>
                  </a:extLst>
                </a:gridCol>
              </a:tblGrid>
              <a:tr h="373866">
                <a:tc>
                  <a:txBody>
                    <a:bodyPr/>
                    <a:lstStyle/>
                    <a:p>
                      <a:pPr algn="ctr" fontAlgn="ctr"/>
                      <a:r>
                        <a:rPr lang="es-CO" sz="1100" u="none" strike="noStrike">
                          <a:effectLst/>
                        </a:rPr>
                        <a:t>#Neuronas</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MSE Prom</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MAE Prom</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7074033"/>
                  </a:ext>
                </a:extLst>
              </a:tr>
              <a:tr h="206556">
                <a:tc>
                  <a:txBody>
                    <a:bodyPr/>
                    <a:lstStyle/>
                    <a:p>
                      <a:pPr algn="ctr" fontAlgn="ctr"/>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0,023538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11,73%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17460843"/>
                  </a:ext>
                </a:extLst>
              </a:tr>
              <a:tr h="206556">
                <a:tc>
                  <a:txBody>
                    <a:bodyPr/>
                    <a:lstStyle/>
                    <a:p>
                      <a:pPr algn="ctr" fontAlgn="ctr"/>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0,02126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10,94%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21955132"/>
                  </a:ext>
                </a:extLst>
              </a:tr>
              <a:tr h="206556">
                <a:tc>
                  <a:txBody>
                    <a:bodyPr/>
                    <a:lstStyle/>
                    <a:p>
                      <a:pPr algn="ctr" fontAlgn="ctr"/>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0,01999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10,74%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76404814"/>
                  </a:ext>
                </a:extLst>
              </a:tr>
              <a:tr h="206556">
                <a:tc>
                  <a:txBody>
                    <a:bodyPr/>
                    <a:lstStyle/>
                    <a:p>
                      <a:pPr algn="ctr" fontAlgn="ctr"/>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0,019937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10,61%</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72805511"/>
                  </a:ext>
                </a:extLst>
              </a:tr>
              <a:tr h="206556">
                <a:tc>
                  <a:txBody>
                    <a:bodyPr/>
                    <a:lstStyle/>
                    <a:p>
                      <a:pPr algn="ctr" fontAlgn="ctr"/>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0,01945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10,42%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2801677"/>
                  </a:ext>
                </a:extLst>
              </a:tr>
              <a:tr h="206556">
                <a:tc>
                  <a:txBody>
                    <a:bodyPr/>
                    <a:lstStyle/>
                    <a:p>
                      <a:pPr algn="ctr" fontAlgn="ctr"/>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0,018881</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10,13%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11792932"/>
                  </a:ext>
                </a:extLst>
              </a:tr>
              <a:tr h="206556">
                <a:tc>
                  <a:txBody>
                    <a:bodyPr/>
                    <a:lstStyle/>
                    <a:p>
                      <a:pPr algn="ctr" fontAlgn="ctr"/>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0,018966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10,18%</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21886903"/>
                  </a:ext>
                </a:extLst>
              </a:tr>
              <a:tr h="206556">
                <a:tc>
                  <a:txBody>
                    <a:bodyPr/>
                    <a:lstStyle/>
                    <a:p>
                      <a:pPr algn="ctr" fontAlgn="ctr"/>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0,018906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10,13%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9437803"/>
                  </a:ext>
                </a:extLst>
              </a:tr>
              <a:tr h="206556">
                <a:tc>
                  <a:txBody>
                    <a:bodyPr/>
                    <a:lstStyle/>
                    <a:p>
                      <a:pPr algn="ctr" fontAlgn="ctr"/>
                      <a:r>
                        <a:rPr lang="es-CO" sz="1100" u="none" strike="noStrike">
                          <a:effectLst/>
                        </a:rPr>
                        <a:t>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0,018752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10,06%</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9840864"/>
                  </a:ext>
                </a:extLst>
              </a:tr>
              <a:tr h="206556">
                <a:tc>
                  <a:txBody>
                    <a:bodyPr/>
                    <a:lstStyle/>
                    <a:p>
                      <a:pPr algn="ctr" fontAlgn="ctr"/>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0,019643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10,44%</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77324593"/>
                  </a:ext>
                </a:extLst>
              </a:tr>
            </a:tbl>
          </a:graphicData>
        </a:graphic>
      </p:graphicFrame>
      <p:graphicFrame>
        <p:nvGraphicFramePr>
          <p:cNvPr id="6" name="Chart 3">
            <a:extLst>
              <a:ext uri="{FF2B5EF4-FFF2-40B4-BE49-F238E27FC236}">
                <a16:creationId xmlns:a16="http://schemas.microsoft.com/office/drawing/2014/main" id="{0CED28A1-E2A8-4541-A1C7-530575C1BB12}"/>
              </a:ext>
            </a:extLst>
          </p:cNvPr>
          <p:cNvGraphicFramePr>
            <a:graphicFrameLocks/>
          </p:cNvGraphicFramePr>
          <p:nvPr>
            <p:extLst>
              <p:ext uri="{D42A27DB-BD31-4B8C-83A1-F6EECF244321}">
                <p14:modId xmlns:p14="http://schemas.microsoft.com/office/powerpoint/2010/main" val="3503685767"/>
              </p:ext>
            </p:extLst>
          </p:nvPr>
        </p:nvGraphicFramePr>
        <p:xfrm>
          <a:off x="3883396" y="2843246"/>
          <a:ext cx="3517133" cy="1962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4">
            <a:extLst>
              <a:ext uri="{FF2B5EF4-FFF2-40B4-BE49-F238E27FC236}">
                <a16:creationId xmlns:a16="http://schemas.microsoft.com/office/drawing/2014/main" id="{7509BF49-2E7D-47CB-BAB0-4398657EB6C4}"/>
              </a:ext>
            </a:extLst>
          </p:cNvPr>
          <p:cNvGraphicFramePr>
            <a:graphicFrameLocks/>
          </p:cNvGraphicFramePr>
          <p:nvPr>
            <p:extLst>
              <p:ext uri="{D42A27DB-BD31-4B8C-83A1-F6EECF244321}">
                <p14:modId xmlns:p14="http://schemas.microsoft.com/office/powerpoint/2010/main" val="2524852408"/>
              </p:ext>
            </p:extLst>
          </p:nvPr>
        </p:nvGraphicFramePr>
        <p:xfrm>
          <a:off x="7932045" y="2750653"/>
          <a:ext cx="3423343" cy="21481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478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Función de Activación </a:t>
            </a:r>
            <a:r>
              <a:rPr lang="es-MX" dirty="0" err="1"/>
              <a:t>MaxOut</a:t>
            </a:r>
            <a:endParaRPr lang="es-CO" dirty="0"/>
          </a:p>
        </p:txBody>
      </p:sp>
      <p:sp>
        <p:nvSpPr>
          <p:cNvPr id="3" name="Marcador de texto 2">
            <a:extLst>
              <a:ext uri="{FF2B5EF4-FFF2-40B4-BE49-F238E27FC236}">
                <a16:creationId xmlns:a16="http://schemas.microsoft.com/office/drawing/2014/main" id="{1E4F40C1-7286-4774-83DE-335097881EDC}"/>
              </a:ext>
            </a:extLst>
          </p:cNvPr>
          <p:cNvSpPr>
            <a:spLocks noGrp="1"/>
          </p:cNvSpPr>
          <p:nvPr>
            <p:ph type="body" idx="1"/>
          </p:nvPr>
        </p:nvSpPr>
        <p:spPr>
          <a:xfrm>
            <a:off x="1438727" y="1816630"/>
            <a:ext cx="2023053" cy="609110"/>
          </a:xfrm>
        </p:spPr>
        <p:txBody>
          <a:bodyPr>
            <a:normAutofit/>
          </a:bodyPr>
          <a:lstStyle/>
          <a:p>
            <a:pPr algn="ctr"/>
            <a:r>
              <a:rPr lang="es-MX" dirty="0"/>
              <a:t>1 Capa Oculta</a:t>
            </a:r>
            <a:endParaRPr lang="es-CO" dirty="0"/>
          </a:p>
        </p:txBody>
      </p:sp>
      <p:graphicFrame>
        <p:nvGraphicFramePr>
          <p:cNvPr id="4" name="Marcador de contenido 3">
            <a:extLst>
              <a:ext uri="{FF2B5EF4-FFF2-40B4-BE49-F238E27FC236}">
                <a16:creationId xmlns:a16="http://schemas.microsoft.com/office/drawing/2014/main" id="{98423BC6-9A46-45F4-9317-78169148E3AE}"/>
              </a:ext>
            </a:extLst>
          </p:cNvPr>
          <p:cNvGraphicFramePr>
            <a:graphicFrameLocks noGrp="1"/>
          </p:cNvGraphicFramePr>
          <p:nvPr>
            <p:ph sz="half" idx="2"/>
            <p:extLst>
              <p:ext uri="{D42A27DB-BD31-4B8C-83A1-F6EECF244321}">
                <p14:modId xmlns:p14="http://schemas.microsoft.com/office/powerpoint/2010/main" val="125793328"/>
              </p:ext>
            </p:extLst>
          </p:nvPr>
        </p:nvGraphicFramePr>
        <p:xfrm>
          <a:off x="1287966" y="2686208"/>
          <a:ext cx="2674432" cy="2763198"/>
        </p:xfrm>
        <a:graphic>
          <a:graphicData uri="http://schemas.openxmlformats.org/drawingml/2006/table">
            <a:tbl>
              <a:tblPr>
                <a:tableStyleId>{5C22544A-7EE6-4342-B048-85BDC9FD1C3A}</a:tableStyleId>
              </a:tblPr>
              <a:tblGrid>
                <a:gridCol w="1079740">
                  <a:extLst>
                    <a:ext uri="{9D8B030D-6E8A-4147-A177-3AD203B41FA5}">
                      <a16:colId xmlns:a16="http://schemas.microsoft.com/office/drawing/2014/main" val="1946272108"/>
                    </a:ext>
                  </a:extLst>
                </a:gridCol>
                <a:gridCol w="797346">
                  <a:extLst>
                    <a:ext uri="{9D8B030D-6E8A-4147-A177-3AD203B41FA5}">
                      <a16:colId xmlns:a16="http://schemas.microsoft.com/office/drawing/2014/main" val="918506989"/>
                    </a:ext>
                  </a:extLst>
                </a:gridCol>
                <a:gridCol w="797346">
                  <a:extLst>
                    <a:ext uri="{9D8B030D-6E8A-4147-A177-3AD203B41FA5}">
                      <a16:colId xmlns:a16="http://schemas.microsoft.com/office/drawing/2014/main" val="3903092166"/>
                    </a:ext>
                  </a:extLst>
                </a:gridCol>
              </a:tblGrid>
              <a:tr h="423488">
                <a:tc>
                  <a:txBody>
                    <a:bodyPr/>
                    <a:lstStyle/>
                    <a:p>
                      <a:pPr algn="ctr" fontAlgn="ctr"/>
                      <a:r>
                        <a:rPr lang="es-CO" sz="1100" u="none" strike="noStrike">
                          <a:effectLst/>
                        </a:rPr>
                        <a:t>#Neuronas/1 capa Oculta</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MSE Prom</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MAE Prom</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34860500"/>
                  </a:ext>
                </a:extLst>
              </a:tr>
              <a:tr h="233971">
                <a:tc>
                  <a:txBody>
                    <a:bodyPr/>
                    <a:lstStyle/>
                    <a:p>
                      <a:pPr algn="ctr" fontAlgn="ctr"/>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0,028726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13,2%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37146638"/>
                  </a:ext>
                </a:extLst>
              </a:tr>
              <a:tr h="233971">
                <a:tc>
                  <a:txBody>
                    <a:bodyPr/>
                    <a:lstStyle/>
                    <a:p>
                      <a:pPr algn="ctr" fontAlgn="ctr"/>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0,024605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11,4%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10604219"/>
                  </a:ext>
                </a:extLst>
              </a:tr>
              <a:tr h="233971">
                <a:tc>
                  <a:txBody>
                    <a:bodyPr/>
                    <a:lstStyle/>
                    <a:p>
                      <a:pPr algn="ctr" fontAlgn="ctr"/>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0,023398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11,4%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60182351"/>
                  </a:ext>
                </a:extLst>
              </a:tr>
              <a:tr h="233971">
                <a:tc>
                  <a:txBody>
                    <a:bodyPr/>
                    <a:lstStyle/>
                    <a:p>
                      <a:pPr algn="ctr" fontAlgn="ctr"/>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0,022948</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11,2%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01334438"/>
                  </a:ext>
                </a:extLst>
              </a:tr>
              <a:tr h="233971">
                <a:tc>
                  <a:txBody>
                    <a:bodyPr/>
                    <a:lstStyle/>
                    <a:p>
                      <a:pPr algn="ctr" fontAlgn="ctr"/>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0,020581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10,6%</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2083528"/>
                  </a:ext>
                </a:extLst>
              </a:tr>
              <a:tr h="233971">
                <a:tc>
                  <a:txBody>
                    <a:bodyPr/>
                    <a:lstStyle/>
                    <a:p>
                      <a:pPr algn="ctr" fontAlgn="ctr"/>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0,020291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5605227"/>
                  </a:ext>
                </a:extLst>
              </a:tr>
              <a:tr h="233971">
                <a:tc>
                  <a:txBody>
                    <a:bodyPr/>
                    <a:lstStyle/>
                    <a:p>
                      <a:pPr algn="ctr" fontAlgn="ctr"/>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10,2%</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9557897"/>
                  </a:ext>
                </a:extLst>
              </a:tr>
              <a:tr h="233971">
                <a:tc>
                  <a:txBody>
                    <a:bodyPr/>
                    <a:lstStyle/>
                    <a:p>
                      <a:pPr algn="ctr" fontAlgn="ctr"/>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0,019239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10,1%</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44381726"/>
                  </a:ext>
                </a:extLst>
              </a:tr>
              <a:tr h="233971">
                <a:tc>
                  <a:txBody>
                    <a:bodyPr/>
                    <a:lstStyle/>
                    <a:p>
                      <a:pPr algn="ctr" fontAlgn="ctr"/>
                      <a:r>
                        <a:rPr lang="es-CO" sz="1100" u="none" strike="noStrike">
                          <a:effectLst/>
                        </a:rPr>
                        <a:t>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0,01929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10,1%</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54676295"/>
                  </a:ext>
                </a:extLst>
              </a:tr>
              <a:tr h="233971">
                <a:tc>
                  <a:txBody>
                    <a:bodyPr/>
                    <a:lstStyle/>
                    <a:p>
                      <a:pPr algn="ctr" fontAlgn="ctr"/>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0,018791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10,0%</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1392242"/>
                  </a:ext>
                </a:extLst>
              </a:tr>
            </a:tbl>
          </a:graphicData>
        </a:graphic>
      </p:graphicFrame>
      <p:graphicFrame>
        <p:nvGraphicFramePr>
          <p:cNvPr id="6" name="Chart 1">
            <a:extLst>
              <a:ext uri="{FF2B5EF4-FFF2-40B4-BE49-F238E27FC236}">
                <a16:creationId xmlns:a16="http://schemas.microsoft.com/office/drawing/2014/main" id="{329B6857-0759-4B61-ABF7-C2A2C40040A6}"/>
              </a:ext>
            </a:extLst>
          </p:cNvPr>
          <p:cNvGraphicFramePr>
            <a:graphicFrameLocks/>
          </p:cNvGraphicFramePr>
          <p:nvPr>
            <p:extLst>
              <p:ext uri="{D42A27DB-BD31-4B8C-83A1-F6EECF244321}">
                <p14:modId xmlns:p14="http://schemas.microsoft.com/office/powerpoint/2010/main" val="639675242"/>
              </p:ext>
            </p:extLst>
          </p:nvPr>
        </p:nvGraphicFramePr>
        <p:xfrm>
          <a:off x="4655819" y="3026251"/>
          <a:ext cx="3401807" cy="19544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2">
            <a:extLst>
              <a:ext uri="{FF2B5EF4-FFF2-40B4-BE49-F238E27FC236}">
                <a16:creationId xmlns:a16="http://schemas.microsoft.com/office/drawing/2014/main" id="{77EA5D27-9085-49F4-94A2-B3CA79B961F5}"/>
              </a:ext>
            </a:extLst>
          </p:cNvPr>
          <p:cNvGraphicFramePr>
            <a:graphicFrameLocks/>
          </p:cNvGraphicFramePr>
          <p:nvPr>
            <p:extLst>
              <p:ext uri="{D42A27DB-BD31-4B8C-83A1-F6EECF244321}">
                <p14:modId xmlns:p14="http://schemas.microsoft.com/office/powerpoint/2010/main" val="3194153152"/>
              </p:ext>
            </p:extLst>
          </p:nvPr>
        </p:nvGraphicFramePr>
        <p:xfrm>
          <a:off x="8145780" y="3080044"/>
          <a:ext cx="3482802" cy="19006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782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2AD82-0CEA-4BAF-B478-1013464B8223}"/>
              </a:ext>
            </a:extLst>
          </p:cNvPr>
          <p:cNvSpPr>
            <a:spLocks noGrp="1"/>
          </p:cNvSpPr>
          <p:nvPr>
            <p:ph type="title"/>
          </p:nvPr>
        </p:nvSpPr>
        <p:spPr/>
        <p:txBody>
          <a:bodyPr/>
          <a:lstStyle/>
          <a:p>
            <a:pPr algn="ctr"/>
            <a:r>
              <a:rPr lang="es-MX" dirty="0"/>
              <a:t>Función de Activación </a:t>
            </a:r>
            <a:r>
              <a:rPr lang="es-MX" dirty="0" err="1"/>
              <a:t>MaxOut</a:t>
            </a:r>
            <a:endParaRPr lang="es-CO" dirty="0"/>
          </a:p>
        </p:txBody>
      </p:sp>
      <p:sp>
        <p:nvSpPr>
          <p:cNvPr id="3" name="Marcador de texto 2">
            <a:extLst>
              <a:ext uri="{FF2B5EF4-FFF2-40B4-BE49-F238E27FC236}">
                <a16:creationId xmlns:a16="http://schemas.microsoft.com/office/drawing/2014/main" id="{1E4F40C1-7286-4774-83DE-335097881EDC}"/>
              </a:ext>
            </a:extLst>
          </p:cNvPr>
          <p:cNvSpPr>
            <a:spLocks noGrp="1"/>
          </p:cNvSpPr>
          <p:nvPr>
            <p:ph type="body" idx="1"/>
          </p:nvPr>
        </p:nvSpPr>
        <p:spPr>
          <a:xfrm>
            <a:off x="1438727" y="1816630"/>
            <a:ext cx="2023053" cy="609110"/>
          </a:xfrm>
        </p:spPr>
        <p:txBody>
          <a:bodyPr>
            <a:normAutofit fontScale="92500"/>
          </a:bodyPr>
          <a:lstStyle/>
          <a:p>
            <a:pPr algn="ctr"/>
            <a:r>
              <a:rPr lang="es-MX" dirty="0"/>
              <a:t>2 Capas Ocultas</a:t>
            </a:r>
            <a:endParaRPr lang="es-CO" dirty="0"/>
          </a:p>
        </p:txBody>
      </p:sp>
      <p:graphicFrame>
        <p:nvGraphicFramePr>
          <p:cNvPr id="4" name="Marcador de contenido 3">
            <a:extLst>
              <a:ext uri="{FF2B5EF4-FFF2-40B4-BE49-F238E27FC236}">
                <a16:creationId xmlns:a16="http://schemas.microsoft.com/office/drawing/2014/main" id="{14F8C97A-3641-477F-96D0-D772B5E8F5DC}"/>
              </a:ext>
            </a:extLst>
          </p:cNvPr>
          <p:cNvGraphicFramePr>
            <a:graphicFrameLocks noGrp="1"/>
          </p:cNvGraphicFramePr>
          <p:nvPr>
            <p:ph sz="half" idx="2"/>
            <p:extLst>
              <p:ext uri="{D42A27DB-BD31-4B8C-83A1-F6EECF244321}">
                <p14:modId xmlns:p14="http://schemas.microsoft.com/office/powerpoint/2010/main" val="1036150943"/>
              </p:ext>
            </p:extLst>
          </p:nvPr>
        </p:nvGraphicFramePr>
        <p:xfrm>
          <a:off x="1090929" y="2645193"/>
          <a:ext cx="2594378" cy="2628775"/>
        </p:xfrm>
        <a:graphic>
          <a:graphicData uri="http://schemas.openxmlformats.org/drawingml/2006/table">
            <a:tbl>
              <a:tblPr>
                <a:tableStyleId>{5C22544A-7EE6-4342-B048-85BDC9FD1C3A}</a:tableStyleId>
              </a:tblPr>
              <a:tblGrid>
                <a:gridCol w="1047420">
                  <a:extLst>
                    <a:ext uri="{9D8B030D-6E8A-4147-A177-3AD203B41FA5}">
                      <a16:colId xmlns:a16="http://schemas.microsoft.com/office/drawing/2014/main" val="2751343749"/>
                    </a:ext>
                  </a:extLst>
                </a:gridCol>
                <a:gridCol w="773479">
                  <a:extLst>
                    <a:ext uri="{9D8B030D-6E8A-4147-A177-3AD203B41FA5}">
                      <a16:colId xmlns:a16="http://schemas.microsoft.com/office/drawing/2014/main" val="214549743"/>
                    </a:ext>
                  </a:extLst>
                </a:gridCol>
                <a:gridCol w="773479">
                  <a:extLst>
                    <a:ext uri="{9D8B030D-6E8A-4147-A177-3AD203B41FA5}">
                      <a16:colId xmlns:a16="http://schemas.microsoft.com/office/drawing/2014/main" val="735154591"/>
                    </a:ext>
                  </a:extLst>
                </a:gridCol>
              </a:tblGrid>
              <a:tr h="402885">
                <a:tc>
                  <a:txBody>
                    <a:bodyPr/>
                    <a:lstStyle/>
                    <a:p>
                      <a:pPr algn="ctr" fontAlgn="ctr"/>
                      <a:r>
                        <a:rPr lang="es-CO" sz="1100" u="none" strike="noStrike">
                          <a:effectLst/>
                        </a:rPr>
                        <a:t>#Neuronas/ 2 capas</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MSE Prom</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MAE Prom</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93147476"/>
                  </a:ext>
                </a:extLst>
              </a:tr>
              <a:tr h="222589">
                <a:tc>
                  <a:txBody>
                    <a:bodyPr/>
                    <a:lstStyle/>
                    <a:p>
                      <a:pPr algn="ctr" fontAlgn="ctr"/>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0,030675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13,74%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0667856"/>
                  </a:ext>
                </a:extLst>
              </a:tr>
              <a:tr h="222589">
                <a:tc>
                  <a:txBody>
                    <a:bodyPr/>
                    <a:lstStyle/>
                    <a:p>
                      <a:pPr algn="ctr" fontAlgn="ctr"/>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0,025327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12,17%</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49829698"/>
                  </a:ext>
                </a:extLst>
              </a:tr>
              <a:tr h="222589">
                <a:tc>
                  <a:txBody>
                    <a:bodyPr/>
                    <a:lstStyle/>
                    <a:p>
                      <a:pPr algn="ctr" fontAlgn="ctr"/>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0,022903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11,33%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91879192"/>
                  </a:ext>
                </a:extLst>
              </a:tr>
              <a:tr h="222589">
                <a:tc>
                  <a:txBody>
                    <a:bodyPr/>
                    <a:lstStyle/>
                    <a:p>
                      <a:pPr algn="ctr" fontAlgn="ctr"/>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0,020821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10,74%</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4213554"/>
                  </a:ext>
                </a:extLst>
              </a:tr>
              <a:tr h="222589">
                <a:tc>
                  <a:txBody>
                    <a:bodyPr/>
                    <a:lstStyle/>
                    <a:p>
                      <a:pPr algn="ctr" fontAlgn="ctr"/>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0,019581</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10,45%</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3331834"/>
                  </a:ext>
                </a:extLst>
              </a:tr>
              <a:tr h="222589">
                <a:tc>
                  <a:txBody>
                    <a:bodyPr/>
                    <a:lstStyle/>
                    <a:p>
                      <a:pPr algn="ctr" fontAlgn="ctr"/>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0,019158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10,03%</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5689451"/>
                  </a:ext>
                </a:extLst>
              </a:tr>
              <a:tr h="222589">
                <a:tc>
                  <a:txBody>
                    <a:bodyPr/>
                    <a:lstStyle/>
                    <a:p>
                      <a:pPr algn="ctr" fontAlgn="ctr"/>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0,018254</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9,78%</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06648401"/>
                  </a:ext>
                </a:extLst>
              </a:tr>
              <a:tr h="222589">
                <a:tc>
                  <a:txBody>
                    <a:bodyPr/>
                    <a:lstStyle/>
                    <a:p>
                      <a:pPr algn="ctr" fontAlgn="ctr"/>
                      <a:r>
                        <a:rPr lang="es-CO" sz="1100" u="none" strike="noStrike">
                          <a:effectLst/>
                        </a:rPr>
                        <a:t>8</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0,018732</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9,89%</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729291"/>
                  </a:ext>
                </a:extLst>
              </a:tr>
              <a:tr h="222589">
                <a:tc>
                  <a:txBody>
                    <a:bodyPr/>
                    <a:lstStyle/>
                    <a:p>
                      <a:pPr algn="ctr" fontAlgn="ctr"/>
                      <a:r>
                        <a:rPr lang="es-CO" sz="1100" u="none" strike="noStrike">
                          <a:effectLst/>
                        </a:rPr>
                        <a:t>9</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0,019083</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10,00%</a:t>
                      </a: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5500860"/>
                  </a:ext>
                </a:extLst>
              </a:tr>
              <a:tr h="222589">
                <a:tc>
                  <a:txBody>
                    <a:bodyPr/>
                    <a:lstStyle/>
                    <a:p>
                      <a:pPr algn="ctr" fontAlgn="ctr"/>
                      <a:r>
                        <a:rPr lang="es-CO" sz="1100" u="none" strike="noStrike">
                          <a:effectLst/>
                        </a:rPr>
                        <a:t>10</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0,01975</a:t>
                      </a: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10,35%</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15182224"/>
                  </a:ext>
                </a:extLst>
              </a:tr>
            </a:tbl>
          </a:graphicData>
        </a:graphic>
      </p:graphicFrame>
      <p:graphicFrame>
        <p:nvGraphicFramePr>
          <p:cNvPr id="6" name="Chart 3">
            <a:extLst>
              <a:ext uri="{FF2B5EF4-FFF2-40B4-BE49-F238E27FC236}">
                <a16:creationId xmlns:a16="http://schemas.microsoft.com/office/drawing/2014/main" id="{503DCA9E-8857-4BFB-8ADE-8DA9C9AFB0DC}"/>
              </a:ext>
            </a:extLst>
          </p:cNvPr>
          <p:cNvGraphicFramePr>
            <a:graphicFrameLocks/>
          </p:cNvGraphicFramePr>
          <p:nvPr>
            <p:extLst>
              <p:ext uri="{D42A27DB-BD31-4B8C-83A1-F6EECF244321}">
                <p14:modId xmlns:p14="http://schemas.microsoft.com/office/powerpoint/2010/main" val="1862604471"/>
              </p:ext>
            </p:extLst>
          </p:nvPr>
        </p:nvGraphicFramePr>
        <p:xfrm>
          <a:off x="4043680" y="3181349"/>
          <a:ext cx="3743862" cy="16899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4">
            <a:extLst>
              <a:ext uri="{FF2B5EF4-FFF2-40B4-BE49-F238E27FC236}">
                <a16:creationId xmlns:a16="http://schemas.microsoft.com/office/drawing/2014/main" id="{1CFD36A4-4854-4B00-80D3-129F9CCF8153}"/>
              </a:ext>
            </a:extLst>
          </p:cNvPr>
          <p:cNvGraphicFramePr>
            <a:graphicFrameLocks/>
          </p:cNvGraphicFramePr>
          <p:nvPr>
            <p:extLst>
              <p:ext uri="{D42A27DB-BD31-4B8C-83A1-F6EECF244321}">
                <p14:modId xmlns:p14="http://schemas.microsoft.com/office/powerpoint/2010/main" val="2074519951"/>
              </p:ext>
            </p:extLst>
          </p:nvPr>
        </p:nvGraphicFramePr>
        <p:xfrm>
          <a:off x="7869496" y="3112770"/>
          <a:ext cx="3724564" cy="1865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003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B839B037-D335-41EE-96F0-CFBD280B2E61}"/>
              </a:ext>
            </a:extLst>
          </p:cNvPr>
          <p:cNvSpPr>
            <a:spLocks noGrp="1"/>
          </p:cNvSpPr>
          <p:nvPr>
            <p:ph type="title"/>
          </p:nvPr>
        </p:nvSpPr>
        <p:spPr>
          <a:xfrm>
            <a:off x="640080" y="1286263"/>
            <a:ext cx="4368602" cy="922232"/>
          </a:xfrm>
        </p:spPr>
        <p:txBody>
          <a:bodyPr anchor="b">
            <a:normAutofit/>
          </a:bodyPr>
          <a:lstStyle/>
          <a:p>
            <a:r>
              <a:rPr lang="es-MX" sz="5400" dirty="0"/>
              <a:t>Índice</a:t>
            </a:r>
            <a:endParaRPr lang="es-CO" sz="5400" dirty="0"/>
          </a:p>
        </p:txBody>
      </p:sp>
      <p:sp>
        <p:nvSpPr>
          <p:cNvPr id="2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contenido 7">
            <a:extLst>
              <a:ext uri="{FF2B5EF4-FFF2-40B4-BE49-F238E27FC236}">
                <a16:creationId xmlns:a16="http://schemas.microsoft.com/office/drawing/2014/main" id="{2FC2C77F-C92C-4A19-A286-34A2F6017A43}"/>
              </a:ext>
            </a:extLst>
          </p:cNvPr>
          <p:cNvSpPr>
            <a:spLocks noGrp="1"/>
          </p:cNvSpPr>
          <p:nvPr>
            <p:ph idx="1"/>
          </p:nvPr>
        </p:nvSpPr>
        <p:spPr>
          <a:xfrm>
            <a:off x="640080" y="2605282"/>
            <a:ext cx="4368602" cy="3966812"/>
          </a:xfrm>
        </p:spPr>
        <p:txBody>
          <a:bodyPr>
            <a:normAutofit/>
          </a:bodyPr>
          <a:lstStyle/>
          <a:p>
            <a:pPr marL="514350" indent="-514350">
              <a:spcBef>
                <a:spcPts val="0"/>
              </a:spcBef>
              <a:buFont typeface="+mj-lt"/>
              <a:buAutoNum type="arabicPeriod"/>
            </a:pPr>
            <a:endParaRPr lang="es-MX" sz="4000" dirty="0"/>
          </a:p>
          <a:p>
            <a:pPr marL="514350" indent="-514350">
              <a:spcBef>
                <a:spcPts val="0"/>
              </a:spcBef>
              <a:buFont typeface="+mj-lt"/>
              <a:buAutoNum type="arabicPeriod"/>
            </a:pPr>
            <a:r>
              <a:rPr lang="es-MX" sz="3200" dirty="0"/>
              <a:t>Contextualización</a:t>
            </a:r>
          </a:p>
          <a:p>
            <a:pPr marL="514350" indent="-514350">
              <a:spcBef>
                <a:spcPts val="0"/>
              </a:spcBef>
              <a:buFont typeface="+mj-lt"/>
              <a:buAutoNum type="arabicPeriod"/>
            </a:pPr>
            <a:r>
              <a:rPr lang="es-MX" sz="3200" dirty="0"/>
              <a:t>Estado del Arte</a:t>
            </a:r>
          </a:p>
          <a:p>
            <a:pPr marL="514350" indent="-514350">
              <a:spcBef>
                <a:spcPts val="0"/>
              </a:spcBef>
              <a:buFont typeface="+mj-lt"/>
              <a:buAutoNum type="arabicPeriod"/>
            </a:pPr>
            <a:r>
              <a:rPr lang="es-MX" sz="3200" dirty="0"/>
              <a:t>Metodología</a:t>
            </a:r>
          </a:p>
          <a:p>
            <a:pPr marL="514350" indent="-514350">
              <a:spcBef>
                <a:spcPts val="0"/>
              </a:spcBef>
              <a:buFont typeface="+mj-lt"/>
              <a:buAutoNum type="arabicPeriod"/>
            </a:pPr>
            <a:r>
              <a:rPr lang="es-MX" sz="3200" dirty="0"/>
              <a:t>Aplicación</a:t>
            </a:r>
          </a:p>
          <a:p>
            <a:pPr marL="514350" indent="-514350">
              <a:spcBef>
                <a:spcPts val="0"/>
              </a:spcBef>
              <a:buFont typeface="+mj-lt"/>
              <a:buAutoNum type="arabicPeriod"/>
            </a:pPr>
            <a:r>
              <a:rPr lang="es-MX" sz="3200" dirty="0"/>
              <a:t>Resultados</a:t>
            </a:r>
          </a:p>
          <a:p>
            <a:pPr marL="514350" indent="-514350">
              <a:spcBef>
                <a:spcPts val="0"/>
              </a:spcBef>
              <a:buFont typeface="+mj-lt"/>
              <a:buAutoNum type="arabicPeriod"/>
            </a:pPr>
            <a:r>
              <a:rPr lang="es-MX" sz="3200" dirty="0"/>
              <a:t>Conclusiones</a:t>
            </a:r>
          </a:p>
          <a:p>
            <a:pPr marL="0" indent="0">
              <a:buNone/>
            </a:pPr>
            <a:endParaRPr lang="es-CO" sz="1500" dirty="0"/>
          </a:p>
        </p:txBody>
      </p:sp>
      <p:pic>
        <p:nvPicPr>
          <p:cNvPr id="9" name="Picture 6" descr="Cerebro Digital Abstracto Circuito Eléctrico, Concepto De La Tecnología  Ilustraciones Vectoriales, Clip Art Vectorizado Libre De Derechos. Image  34873369.">
            <a:extLst>
              <a:ext uri="{FF2B5EF4-FFF2-40B4-BE49-F238E27FC236}">
                <a16:creationId xmlns:a16="http://schemas.microsoft.com/office/drawing/2014/main" id="{58FD021C-2790-4FDA-8D27-320637CD0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43" r="1464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125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9D2B50D-48EA-4E5E-A93F-9BD544D38D18}"/>
              </a:ext>
            </a:extLst>
          </p:cNvPr>
          <p:cNvPicPr>
            <a:picLocks noChangeAspect="1"/>
          </p:cNvPicPr>
          <p:nvPr/>
        </p:nvPicPr>
        <p:blipFill rotWithShape="1">
          <a:blip r:embed="rId2">
            <a:alphaModFix amt="50000"/>
          </a:blip>
          <a:srcRect t="19324" b="18521"/>
          <a:stretch/>
        </p:blipFill>
        <p:spPr>
          <a:xfrm>
            <a:off x="20" y="1"/>
            <a:ext cx="12191980" cy="6857999"/>
          </a:xfrm>
          <a:prstGeom prst="rect">
            <a:avLst/>
          </a:prstGeom>
        </p:spPr>
      </p:pic>
      <p:sp>
        <p:nvSpPr>
          <p:cNvPr id="4" name="Título 3">
            <a:extLst>
              <a:ext uri="{FF2B5EF4-FFF2-40B4-BE49-F238E27FC236}">
                <a16:creationId xmlns:a16="http://schemas.microsoft.com/office/drawing/2014/main" id="{56FFDB46-FDBE-489E-9924-9C6675A1435F}"/>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Conclusiones</a:t>
            </a:r>
          </a:p>
        </p:txBody>
      </p:sp>
      <p:sp>
        <p:nvSpPr>
          <p:cNvPr id="13"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9958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9F74F94-76C6-4589-954A-86942ECC0420}"/>
              </a:ext>
            </a:extLst>
          </p:cNvPr>
          <p:cNvSpPr>
            <a:spLocks noGrp="1"/>
          </p:cNvSpPr>
          <p:nvPr>
            <p:ph type="title"/>
          </p:nvPr>
        </p:nvSpPr>
        <p:spPr/>
        <p:txBody>
          <a:bodyPr/>
          <a:lstStyle/>
          <a:p>
            <a:pPr algn="ctr"/>
            <a:r>
              <a:rPr lang="es-MX" dirty="0"/>
              <a:t>Conclusiones de Predicción</a:t>
            </a:r>
            <a:endParaRPr lang="es-CO" dirty="0"/>
          </a:p>
        </p:txBody>
      </p:sp>
      <p:sp>
        <p:nvSpPr>
          <p:cNvPr id="4" name="Rectangle 2">
            <a:extLst>
              <a:ext uri="{FF2B5EF4-FFF2-40B4-BE49-F238E27FC236}">
                <a16:creationId xmlns:a16="http://schemas.microsoft.com/office/drawing/2014/main" id="{11C9F53F-1AA5-433B-BD7C-73C4AAB58B74}"/>
              </a:ext>
            </a:extLst>
          </p:cNvPr>
          <p:cNvSpPr>
            <a:spLocks noGrp="1" noChangeArrowheads="1"/>
          </p:cNvSpPr>
          <p:nvPr>
            <p:ph idx="1"/>
          </p:nvPr>
        </p:nvSpPr>
        <p:spPr bwMode="auto">
          <a:xfrm>
            <a:off x="191725" y="1665181"/>
            <a:ext cx="11808549" cy="482769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52352" rIns="0" bIns="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s-ES" sz="1800" dirty="0">
                <a:effectLst/>
                <a:latin typeface="Times New Roman" panose="02020603050405020304" pitchFamily="18" charset="0"/>
                <a:ea typeface="Times New Roman" panose="02020603050405020304" pitchFamily="18" charset="0"/>
              </a:rPr>
              <a:t>Los retos que impone la demanda masiva mundial de prendas de vestir hacen que la productividad laboral sea un elemento clave en el éxito económico de las compañías relacionadas.</a:t>
            </a:r>
          </a:p>
          <a:p>
            <a:pPr marL="0" indent="0" algn="just">
              <a:buNone/>
            </a:pPr>
            <a:endParaRPr lang="es-ES" sz="1800" dirty="0">
              <a:effectLst/>
              <a:latin typeface="Times New Roman" panose="02020603050405020304" pitchFamily="18" charset="0"/>
              <a:ea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En este sentido, el uso de técnicas de Inteligencia Artificial para predecir esta variable, son altamente recomendadas para potencializar el uso de la mano de obra y por ende, los beneficios económicos derivados.</a:t>
            </a:r>
          </a:p>
          <a:p>
            <a:pPr marL="0" indent="0" algn="just">
              <a:buNone/>
            </a:pPr>
            <a:endParaRPr lang="es-ES" sz="1800" dirty="0">
              <a:latin typeface="Times New Roman" panose="02020603050405020304" pitchFamily="18" charset="0"/>
              <a:ea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Actualmente, la investigación en métodos supervisados de inteligencia artificial en el campo de la manufactura versa sobre la predicción y eliminación de defectos y fallas en la industria del acero, la predicción de variables productivas globales basada en modelos de redes neuronales [2], el control de procedimientos manufactureros, y estimaciones de calidad de producto basados en la detección temprana de fallas internas de materiales insumo.</a:t>
            </a:r>
          </a:p>
          <a:p>
            <a:pPr marL="0" indent="0" algn="just">
              <a:buNone/>
            </a:pPr>
            <a:endParaRPr lang="es-ES" sz="1800" dirty="0">
              <a:effectLst/>
              <a:latin typeface="Times New Roman" panose="02020603050405020304" pitchFamily="18" charset="0"/>
              <a:ea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En particular, el estado del arte en el uso de redes neuronales para la predicción de la productividad actual de los empleados muestra la adopción de redes profundas multicapa y uso de capas ocultas con altos resultados de predicción en métricas como el error absoluto medio.</a:t>
            </a:r>
            <a:endParaRPr lang="es-ES" sz="1800" dirty="0">
              <a:latin typeface="Times New Roman" panose="02020603050405020304" pitchFamily="18" charset="0"/>
              <a:ea typeface="Times New Roman" panose="02020603050405020304" pitchFamily="18" charset="0"/>
            </a:endParaRPr>
          </a:p>
          <a:p>
            <a:pPr algn="just"/>
            <a:endParaRPr lang="es-CO" sz="1800" dirty="0">
              <a:effectLst/>
              <a:latin typeface="Times New Roman" panose="02020603050405020304" pitchFamily="18" charset="0"/>
              <a:ea typeface="Times New Roman" panose="02020603050405020304" pitchFamily="18" charset="0"/>
            </a:endParaRPr>
          </a:p>
          <a:p>
            <a:pPr algn="just"/>
            <a:r>
              <a:rPr lang="es-ES" altLang="en-US" sz="1800" dirty="0">
                <a:effectLst/>
                <a:latin typeface="Times New Roman" panose="02020603050405020304" pitchFamily="18" charset="0"/>
                <a:cs typeface="Arial" panose="020B0604020202020204" pitchFamily="34" charset="0"/>
              </a:rPr>
              <a:t>El modelo propuesto integrado </a:t>
            </a:r>
            <a:r>
              <a:rPr lang="es-ES" altLang="en-US" sz="1800" dirty="0">
                <a:latin typeface="Times New Roman" panose="02020603050405020304" pitchFamily="18" charset="0"/>
                <a:cs typeface="Arial" panose="020B0604020202020204" pitchFamily="34" charset="0"/>
              </a:rPr>
              <a:t>por 6 neuronas en capa de entrada, dos capas ocultas, y una capa de salida con una única neurona por ser modelo predictivo, en conjunto con las funciones de activación utilizadas en el protocolo experimental, permiten contar con una buena herramienta para estimar la productividad laboral en la industria textil. </a:t>
            </a:r>
          </a:p>
          <a:p>
            <a:pPr algn="just"/>
            <a:endParaRPr lang="es-ES" altLang="en-US" sz="1800" dirty="0">
              <a:latin typeface="Times New Roman" panose="02020603050405020304" pitchFamily="18" charset="0"/>
              <a:cs typeface="Arial" panose="020B0604020202020204" pitchFamily="34" charset="0"/>
            </a:endParaRPr>
          </a:p>
          <a:p>
            <a:pPr algn="just"/>
            <a:r>
              <a:rPr lang="es-ES" altLang="en-US" sz="1800" dirty="0">
                <a:latin typeface="Times New Roman" panose="02020603050405020304" pitchFamily="18" charset="0"/>
                <a:cs typeface="Arial" panose="020B0604020202020204" pitchFamily="34" charset="0"/>
              </a:rPr>
              <a:t>En particular, según las métricas de desempeño establecidas, los mejores modelos utilizan funciones de activación </a:t>
            </a:r>
            <a:r>
              <a:rPr lang="es-ES" altLang="en-US" sz="1800" dirty="0" err="1">
                <a:latin typeface="Times New Roman" panose="02020603050405020304" pitchFamily="18" charset="0"/>
                <a:cs typeface="Arial" panose="020B0604020202020204" pitchFamily="34" charset="0"/>
              </a:rPr>
              <a:t>MaxOut</a:t>
            </a:r>
            <a:r>
              <a:rPr lang="es-ES" altLang="en-US" sz="1800" dirty="0">
                <a:latin typeface="Times New Roman" panose="02020603050405020304" pitchFamily="18" charset="0"/>
                <a:cs typeface="Arial" panose="020B0604020202020204" pitchFamily="34" charset="0"/>
              </a:rPr>
              <a:t> con dos capas ocultas y 7 neuronas cada una. </a:t>
            </a:r>
          </a:p>
          <a:p>
            <a:pPr algn="just"/>
            <a:endParaRPr kumimoji="0" lang="en-US" altLang="en-US" sz="2100" b="0" i="0" u="none" strike="noStrike" cap="none" normalizeH="0" baseline="0" dirty="0">
              <a:ln>
                <a:noFill/>
              </a:ln>
              <a:effectLst/>
              <a:latin typeface="Goudy Old Style (Body)"/>
              <a:cs typeface="Arial" panose="020B0604020202020204" pitchFamily="34" charset="0"/>
            </a:endParaRPr>
          </a:p>
        </p:txBody>
      </p:sp>
    </p:spTree>
    <p:extLst>
      <p:ext uri="{BB962C8B-B14F-4D97-AF65-F5344CB8AC3E}">
        <p14:creationId xmlns:p14="http://schemas.microsoft.com/office/powerpoint/2010/main" val="33792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1EEC3F5-FB59-4A95-B666-58ABE907E789}"/>
              </a:ext>
            </a:extLst>
          </p:cNvPr>
          <p:cNvSpPr>
            <a:spLocks noGrp="1"/>
          </p:cNvSpPr>
          <p:nvPr>
            <p:ph type="title"/>
          </p:nvPr>
        </p:nvSpPr>
        <p:spPr>
          <a:xfrm>
            <a:off x="3115868" y="114085"/>
            <a:ext cx="5960263" cy="1325563"/>
          </a:xfrm>
        </p:spPr>
        <p:txBody>
          <a:bodyPr/>
          <a:lstStyle/>
          <a:p>
            <a:pPr algn="ctr"/>
            <a:r>
              <a:rPr lang="es-MX" dirty="0"/>
              <a:t>Referencias</a:t>
            </a:r>
            <a:endParaRPr lang="es-CO" dirty="0"/>
          </a:p>
        </p:txBody>
      </p:sp>
      <p:sp>
        <p:nvSpPr>
          <p:cNvPr id="9" name="Rectangle 2">
            <a:extLst>
              <a:ext uri="{FF2B5EF4-FFF2-40B4-BE49-F238E27FC236}">
                <a16:creationId xmlns:a16="http://schemas.microsoft.com/office/drawing/2014/main" id="{E7807697-6DE5-4336-96B1-DE111E19F5C9}"/>
              </a:ext>
            </a:extLst>
          </p:cNvPr>
          <p:cNvSpPr>
            <a:spLocks noGrp="1" noChangeArrowheads="1"/>
          </p:cNvSpPr>
          <p:nvPr>
            <p:ph idx="1"/>
          </p:nvPr>
        </p:nvSpPr>
        <p:spPr bwMode="auto">
          <a:xfrm>
            <a:off x="232475" y="1299934"/>
            <a:ext cx="11808549" cy="4827694"/>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52352"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1800" dirty="0">
                <a:effectLst/>
                <a:latin typeface="Times New Roman" panose="02020603050405020304" pitchFamily="18" charset="0"/>
                <a:ea typeface="Times New Roman" panose="02020603050405020304" pitchFamily="18" charset="0"/>
              </a:rPr>
              <a:t>[1] X. Zhang, M. Kano, M. </a:t>
            </a:r>
            <a:r>
              <a:rPr lang="en-US" sz="1800" dirty="0" err="1">
                <a:effectLst/>
                <a:latin typeface="Times New Roman" panose="02020603050405020304" pitchFamily="18" charset="0"/>
                <a:ea typeface="Times New Roman" panose="02020603050405020304" pitchFamily="18" charset="0"/>
              </a:rPr>
              <a:t>Tani</a:t>
            </a:r>
            <a:r>
              <a:rPr lang="en-US" sz="1800" dirty="0">
                <a:effectLst/>
                <a:latin typeface="Times New Roman" panose="02020603050405020304" pitchFamily="18" charset="0"/>
                <a:ea typeface="Times New Roman" panose="02020603050405020304" pitchFamily="18" charset="0"/>
              </a:rPr>
              <a:t>, J. Mori, J. Ise, K. Harada, "Prediction and causal analysis of defects in steel products: Handling nonnegative and highly </a:t>
            </a:r>
            <a:r>
              <a:rPr lang="en-US" sz="1800" dirty="0" err="1">
                <a:effectLst/>
                <a:latin typeface="Times New Roman" panose="02020603050405020304" pitchFamily="18" charset="0"/>
                <a:ea typeface="Times New Roman" panose="02020603050405020304" pitchFamily="18" charset="0"/>
              </a:rPr>
              <a:t>overdispersed</a:t>
            </a:r>
            <a:r>
              <a:rPr lang="en-US" sz="1800" dirty="0">
                <a:effectLst/>
                <a:latin typeface="Times New Roman" panose="02020603050405020304" pitchFamily="18" charset="0"/>
                <a:ea typeface="Times New Roman" panose="02020603050405020304" pitchFamily="18" charset="0"/>
              </a:rPr>
              <a:t> count data," </a:t>
            </a:r>
            <a:r>
              <a:rPr lang="en-US" sz="1800" i="1" dirty="0">
                <a:effectLst/>
                <a:latin typeface="Times New Roman" panose="02020603050405020304" pitchFamily="18" charset="0"/>
                <a:ea typeface="Times New Roman" panose="02020603050405020304" pitchFamily="18" charset="0"/>
              </a:rPr>
              <a:t>Control Engineering Practice.</a:t>
            </a:r>
            <a:r>
              <a:rPr lang="en-US" sz="1800" dirty="0">
                <a:effectLst/>
                <a:latin typeface="Times New Roman" panose="02020603050405020304" pitchFamily="18" charset="0"/>
                <a:ea typeface="Times New Roman" panose="02020603050405020304" pitchFamily="18" charset="0"/>
              </a:rPr>
              <a:t> 2019.</a:t>
            </a:r>
          </a:p>
          <a:p>
            <a:pPr algn="just"/>
            <a:r>
              <a:rPr lang="en-US" sz="1800" dirty="0">
                <a:effectLst/>
                <a:latin typeface="Times New Roman" panose="02020603050405020304" pitchFamily="18" charset="0"/>
                <a:ea typeface="Times New Roman" panose="02020603050405020304" pitchFamily="18" charset="0"/>
              </a:rPr>
              <a:t>[2] R. Ferreira, A. </a:t>
            </a:r>
            <a:r>
              <a:rPr lang="en-US" sz="1800" dirty="0" err="1">
                <a:effectLst/>
                <a:latin typeface="Times New Roman" panose="02020603050405020304" pitchFamily="18" charset="0"/>
                <a:ea typeface="Times New Roman" panose="02020603050405020304" pitchFamily="18" charset="0"/>
              </a:rPr>
              <a:t>Sabbaghi</a:t>
            </a:r>
            <a:r>
              <a:rPr lang="en-US" sz="1800" dirty="0">
                <a:effectLst/>
                <a:latin typeface="Times New Roman" panose="02020603050405020304" pitchFamily="18" charset="0"/>
                <a:ea typeface="Times New Roman" panose="02020603050405020304" pitchFamily="18" charset="0"/>
              </a:rPr>
              <a:t>, Q. Huang, "Automatic geometric shape deviation modeling for additive manufacturing systems via Bayesian neural networks" </a:t>
            </a:r>
            <a:r>
              <a:rPr lang="en-US" sz="1800" i="1" dirty="0">
                <a:effectLst/>
                <a:latin typeface="Times New Roman" panose="02020603050405020304" pitchFamily="18" charset="0"/>
                <a:ea typeface="Times New Roman" panose="02020603050405020304" pitchFamily="18" charset="0"/>
              </a:rPr>
              <a:t>IEEE Transactions on Automation Science and Engineering</a:t>
            </a:r>
            <a:r>
              <a:rPr lang="en-US" sz="1800" dirty="0">
                <a:effectLst/>
                <a:latin typeface="Times New Roman" panose="02020603050405020304" pitchFamily="18" charset="0"/>
                <a:ea typeface="Times New Roman" panose="02020603050405020304" pitchFamily="18" charset="0"/>
              </a:rPr>
              <a:t>, 2020. </a:t>
            </a:r>
          </a:p>
          <a:p>
            <a:pPr algn="just"/>
            <a:r>
              <a:rPr lang="en-US" sz="1800" dirty="0">
                <a:effectLst/>
                <a:latin typeface="Times New Roman" panose="02020603050405020304" pitchFamily="18" charset="0"/>
                <a:ea typeface="Times New Roman" panose="02020603050405020304" pitchFamily="18" charset="0"/>
              </a:rPr>
              <a:t>[3] E. Alfaro-Cortes, J. Alfaro-Navarro, M. </a:t>
            </a:r>
            <a:r>
              <a:rPr lang="en-US" sz="1800" dirty="0" err="1">
                <a:effectLst/>
                <a:latin typeface="Times New Roman" panose="02020603050405020304" pitchFamily="18" charset="0"/>
                <a:ea typeface="Times New Roman" panose="02020603050405020304" pitchFamily="18" charset="0"/>
              </a:rPr>
              <a:t>Gamez</a:t>
            </a:r>
            <a:r>
              <a:rPr lang="en-US" sz="1800" dirty="0">
                <a:effectLst/>
                <a:latin typeface="Times New Roman" panose="02020603050405020304" pitchFamily="18" charset="0"/>
                <a:ea typeface="Times New Roman" panose="02020603050405020304" pitchFamily="18" charset="0"/>
              </a:rPr>
              <a:t>, N. García, "Using random forest to interpret out-of-control signals" </a:t>
            </a:r>
            <a:r>
              <a:rPr lang="en-US" sz="1800" i="1" dirty="0">
                <a:effectLst/>
                <a:latin typeface="Times New Roman" panose="02020603050405020304" pitchFamily="18" charset="0"/>
                <a:ea typeface="Times New Roman" panose="02020603050405020304" pitchFamily="18" charset="0"/>
              </a:rPr>
              <a:t>Acta </a:t>
            </a:r>
            <a:r>
              <a:rPr lang="en-US" sz="1800" i="1" dirty="0" err="1">
                <a:effectLst/>
                <a:latin typeface="Times New Roman" panose="02020603050405020304" pitchFamily="18" charset="0"/>
                <a:ea typeface="Times New Roman" panose="02020603050405020304" pitchFamily="18" charset="0"/>
              </a:rPr>
              <a:t>Polytechnica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Hugarica</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2020.</a:t>
            </a:r>
          </a:p>
          <a:p>
            <a:pPr algn="just"/>
            <a:r>
              <a:rPr lang="en-US" sz="1800" dirty="0">
                <a:effectLst/>
                <a:latin typeface="Times New Roman" panose="02020603050405020304" pitchFamily="18" charset="0"/>
                <a:ea typeface="Times New Roman" panose="02020603050405020304" pitchFamily="18" charset="0"/>
              </a:rPr>
              <a:t>[4] J. </a:t>
            </a:r>
            <a:r>
              <a:rPr lang="en-US" sz="1800" dirty="0" err="1">
                <a:effectLst/>
                <a:latin typeface="Times New Roman" panose="02020603050405020304" pitchFamily="18" charset="0"/>
                <a:ea typeface="Times New Roman" panose="02020603050405020304" pitchFamily="18" charset="0"/>
              </a:rPr>
              <a:t>Forero</a:t>
            </a:r>
            <a:r>
              <a:rPr lang="en-US" sz="1800" dirty="0">
                <a:effectLst/>
                <a:latin typeface="Times New Roman" panose="02020603050405020304" pitchFamily="18" charset="0"/>
                <a:ea typeface="Times New Roman" panose="02020603050405020304" pitchFamily="18" charset="0"/>
              </a:rPr>
              <a:t>-Ramirez, A. Restrepo-Giron, S. Nope-Rodríguez, "Detection of internal defects in carbon fiber reinforced plastic slabs using background </a:t>
            </a:r>
            <a:r>
              <a:rPr lang="en-US" sz="1800" dirty="0" err="1">
                <a:effectLst/>
                <a:latin typeface="Times New Roman" panose="02020603050405020304" pitchFamily="18" charset="0"/>
                <a:ea typeface="Times New Roman" panose="02020603050405020304" pitchFamily="18" charset="0"/>
              </a:rPr>
              <a:t>thenmal</a:t>
            </a:r>
            <a:r>
              <a:rPr lang="en-US" sz="1800" dirty="0">
                <a:effectLst/>
                <a:latin typeface="Times New Roman" panose="02020603050405020304" pitchFamily="18" charset="0"/>
                <a:ea typeface="Times New Roman" panose="02020603050405020304" pitchFamily="18" charset="0"/>
              </a:rPr>
              <a:t> compensation by filtering and support vector machines" </a:t>
            </a:r>
            <a:r>
              <a:rPr lang="en-US" sz="1800" i="1" dirty="0">
                <a:effectLst/>
                <a:latin typeface="Times New Roman" panose="02020603050405020304" pitchFamily="18" charset="0"/>
                <a:ea typeface="Times New Roman" panose="02020603050405020304" pitchFamily="18" charset="0"/>
              </a:rPr>
              <a:t>Journal of Nondestructive Evaluation</a:t>
            </a:r>
            <a:r>
              <a:rPr lang="en-US" sz="1800" dirty="0">
                <a:effectLst/>
                <a:latin typeface="Times New Roman" panose="02020603050405020304" pitchFamily="18" charset="0"/>
                <a:ea typeface="Times New Roman" panose="02020603050405020304" pitchFamily="18" charset="0"/>
              </a:rPr>
              <a:t>, 2019.</a:t>
            </a:r>
          </a:p>
          <a:p>
            <a:pPr algn="just"/>
            <a:r>
              <a:rPr lang="en-US" sz="1800" dirty="0">
                <a:effectLst/>
                <a:latin typeface="Times New Roman" panose="02020603050405020304" pitchFamily="18" charset="0"/>
                <a:ea typeface="Times New Roman" panose="02020603050405020304" pitchFamily="18" charset="0"/>
              </a:rPr>
              <a:t>[5] M. Rahim, A. Imran and T. Ahmed, "Mining the Productivity Data Garment Industry.," </a:t>
            </a:r>
            <a:r>
              <a:rPr lang="en-US" sz="1800" i="1" dirty="0">
                <a:effectLst/>
                <a:latin typeface="Times New Roman" panose="02020603050405020304" pitchFamily="18" charset="0"/>
                <a:ea typeface="Times New Roman" panose="02020603050405020304" pitchFamily="18" charset="0"/>
              </a:rPr>
              <a:t>International Journal of Business Intelligence and Data Mining</a:t>
            </a:r>
            <a:r>
              <a:rPr lang="en-US" sz="1800" dirty="0">
                <a:effectLst/>
                <a:latin typeface="Times New Roman" panose="02020603050405020304" pitchFamily="18" charset="0"/>
                <a:ea typeface="Times New Roman" panose="02020603050405020304" pitchFamily="18" charset="0"/>
              </a:rPr>
              <a:t>, 2021. </a:t>
            </a:r>
          </a:p>
          <a:p>
            <a:pPr algn="just"/>
            <a:r>
              <a:rPr lang="en-US" sz="1800" dirty="0">
                <a:effectLst/>
                <a:latin typeface="Times New Roman" panose="02020603050405020304" pitchFamily="18" charset="0"/>
                <a:ea typeface="Times New Roman" panose="02020603050405020304" pitchFamily="18" charset="0"/>
              </a:rPr>
              <a:t>[6] UCI Machine Learning Repository "Productivity Prediction of Garment Employees Data Set", Disponible </a:t>
            </a:r>
            <a:r>
              <a:rPr lang="en-US" sz="1800" dirty="0" err="1">
                <a:effectLst/>
                <a:latin typeface="Times New Roman" panose="02020603050405020304" pitchFamily="18" charset="0"/>
                <a:ea typeface="Times New Roman" panose="02020603050405020304" pitchFamily="18" charset="0"/>
              </a:rPr>
              <a:t>en</a:t>
            </a:r>
            <a:r>
              <a:rPr lang="en-US" sz="1800" dirty="0">
                <a:effectLst/>
                <a:latin typeface="Times New Roman" panose="02020603050405020304" pitchFamily="18" charset="0"/>
                <a:ea typeface="Times New Roman" panose="02020603050405020304" pitchFamily="18" charset="0"/>
              </a:rPr>
              <a:t> https://archive.ics.uci.edu/ml/datasets/Productivity+Prediction+of+Garment+Employees 2020.</a:t>
            </a:r>
          </a:p>
          <a:p>
            <a:pPr algn="just"/>
            <a:r>
              <a:rPr lang="en-US" sz="1800" dirty="0">
                <a:effectLst/>
                <a:latin typeface="Times New Roman" panose="02020603050405020304" pitchFamily="18" charset="0"/>
                <a:ea typeface="Times New Roman" panose="02020603050405020304" pitchFamily="18" charset="0"/>
              </a:rPr>
              <a:t>[7] J. Heaton, "Introduction to neural networks with Java" </a:t>
            </a:r>
            <a:r>
              <a:rPr lang="en-US" sz="1800" i="1" dirty="0">
                <a:effectLst/>
                <a:latin typeface="Times New Roman" panose="02020603050405020304" pitchFamily="18" charset="0"/>
                <a:ea typeface="Times New Roman" panose="02020603050405020304" pitchFamily="18" charset="0"/>
              </a:rPr>
              <a:t>Heaton Research</a:t>
            </a:r>
            <a:r>
              <a:rPr lang="en-US" sz="1800" dirty="0">
                <a:effectLst/>
                <a:latin typeface="Times New Roman" panose="02020603050405020304" pitchFamily="18" charset="0"/>
                <a:ea typeface="Times New Roman" panose="02020603050405020304" pitchFamily="18" charset="0"/>
              </a:rPr>
              <a:t>, 2008. </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2100" b="0" i="0" u="none" strike="noStrike" cap="none" normalizeH="0" baseline="0" dirty="0">
              <a:ln>
                <a:noFill/>
              </a:ln>
              <a:effectLst/>
              <a:latin typeface="Goudy Old Style (Body)"/>
              <a:cs typeface="Arial" panose="020B0604020202020204" pitchFamily="34" charset="0"/>
            </a:endParaRPr>
          </a:p>
        </p:txBody>
      </p:sp>
    </p:spTree>
    <p:extLst>
      <p:ext uri="{BB962C8B-B14F-4D97-AF65-F5344CB8AC3E}">
        <p14:creationId xmlns:p14="http://schemas.microsoft.com/office/powerpoint/2010/main" val="118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68DA4E-6C02-456A-BCFF-CA2805B3221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kern="1200" dirty="0" err="1">
                <a:solidFill>
                  <a:schemeClr val="tx1"/>
                </a:solidFill>
                <a:latin typeface="+mj-lt"/>
                <a:ea typeface="+mj-ea"/>
                <a:cs typeface="+mj-cs"/>
              </a:rPr>
              <a:t>Contexto</a:t>
            </a:r>
            <a:r>
              <a:rPr lang="en-US" sz="5400" kern="1200" dirty="0">
                <a:solidFill>
                  <a:schemeClr val="tx1"/>
                </a:solidFill>
                <a:latin typeface="+mj-lt"/>
                <a:ea typeface="+mj-ea"/>
                <a:cs typeface="+mj-cs"/>
              </a:rPr>
              <a:t> y </a:t>
            </a:r>
            <a:r>
              <a:rPr lang="en-US" sz="5400" kern="1200" dirty="0" err="1">
                <a:solidFill>
                  <a:schemeClr val="tx1"/>
                </a:solidFill>
                <a:latin typeface="+mj-lt"/>
                <a:ea typeface="+mj-ea"/>
                <a:cs typeface="+mj-cs"/>
              </a:rPr>
              <a:t>Problemática</a:t>
            </a:r>
            <a:endParaRPr lang="en-US" sz="54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7E9039E2-5717-42DA-903D-43A8AEB4FFD0}"/>
              </a:ext>
            </a:extLst>
          </p:cNvPr>
          <p:cNvSpPr>
            <a:spLocks noGrp="1"/>
          </p:cNvSpPr>
          <p:nvPr>
            <p:ph sz="half" idx="1"/>
          </p:nvPr>
        </p:nvSpPr>
        <p:spPr>
          <a:xfrm>
            <a:off x="838200" y="1929383"/>
            <a:ext cx="10515600" cy="4563491"/>
          </a:xfrm>
        </p:spPr>
        <p:txBody>
          <a:bodyPr vert="horz" lIns="91440" tIns="45720" rIns="91440" bIns="45720" rtlCol="0">
            <a:normAutofit/>
          </a:bodyPr>
          <a:lstStyle/>
          <a:p>
            <a:pPr marL="457200" lvl="1" algn="just"/>
            <a:endParaRPr lang="es-CO" sz="2100" dirty="0">
              <a:effectLst/>
              <a:latin typeface="Times New Roman" panose="02020603050405020304" pitchFamily="18" charset="0"/>
              <a:ea typeface="Times New Roman" panose="02020603050405020304" pitchFamily="18" charset="0"/>
            </a:endParaRPr>
          </a:p>
          <a:p>
            <a:pPr marL="457200" lvl="1" algn="just"/>
            <a:r>
              <a:rPr lang="es-CO" sz="2100" dirty="0">
                <a:effectLst/>
                <a:latin typeface="Times New Roman" panose="02020603050405020304" pitchFamily="18" charset="0"/>
                <a:ea typeface="Times New Roman" panose="02020603050405020304" pitchFamily="18" charset="0"/>
              </a:rPr>
              <a:t>La industria textil es uno de los sectores más representativos de la globalización actual. Los retos que impone la demanda masiva mundial de prendas de vestir hacen que la productividad laboral sea un elemento clave en el éxito económico de las compañías relacionadas.</a:t>
            </a:r>
          </a:p>
          <a:p>
            <a:pPr marL="228600" lvl="1" indent="0" algn="just">
              <a:buNone/>
            </a:pPr>
            <a:r>
              <a:rPr lang="es-CO" sz="2100" dirty="0">
                <a:effectLst/>
                <a:latin typeface="Times New Roman" panose="02020603050405020304" pitchFamily="18" charset="0"/>
                <a:ea typeface="Times New Roman" panose="02020603050405020304" pitchFamily="18" charset="0"/>
              </a:rPr>
              <a:t> </a:t>
            </a:r>
          </a:p>
          <a:p>
            <a:pPr marL="457200" lvl="1" algn="just"/>
            <a:r>
              <a:rPr lang="es-CO" sz="2100" dirty="0">
                <a:effectLst/>
                <a:latin typeface="Times New Roman" panose="02020603050405020304" pitchFamily="18" charset="0"/>
                <a:ea typeface="Times New Roman" panose="02020603050405020304" pitchFamily="18" charset="0"/>
              </a:rPr>
              <a:t>Dentro de estos beneficios, entre otros, se encuentran, reducción de costos, reorganización de las cadenas productivas, identificación de falencias o factores que debilitan la productividad, optimización de las tareas asignadas.</a:t>
            </a:r>
          </a:p>
          <a:p>
            <a:pPr marL="228600" lvl="1" indent="0" algn="just">
              <a:buNone/>
            </a:pPr>
            <a:endParaRPr lang="es-CO" sz="2100" dirty="0">
              <a:effectLst/>
              <a:latin typeface="Times New Roman" panose="02020603050405020304" pitchFamily="18" charset="0"/>
              <a:ea typeface="Times New Roman" panose="02020603050405020304" pitchFamily="18" charset="0"/>
            </a:endParaRPr>
          </a:p>
          <a:p>
            <a:pPr marL="457200" lvl="1" algn="just"/>
            <a:r>
              <a:rPr lang="es-CO" sz="2100" dirty="0">
                <a:latin typeface="Times New Roman" panose="02020603050405020304" pitchFamily="18" charset="0"/>
              </a:rPr>
              <a:t>El objetivo de la investigación es desarrollar modelos predictivos de productividad laboral en la industria textil con base en técnicas de Inteligencia Artificial para realizar análisis comparativos basados en métricas de desempeño. </a:t>
            </a:r>
            <a:endParaRPr lang="en-US" sz="2100" dirty="0"/>
          </a:p>
          <a:p>
            <a:pPr marL="457200" lvl="1"/>
            <a:endParaRPr lang="en-US" sz="1700" dirty="0"/>
          </a:p>
        </p:txBody>
      </p:sp>
    </p:spTree>
    <p:extLst>
      <p:ext uri="{BB962C8B-B14F-4D97-AF65-F5344CB8AC3E}">
        <p14:creationId xmlns:p14="http://schemas.microsoft.com/office/powerpoint/2010/main" val="155111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A8699-8C90-4F41-A3E3-726DD6821E5B}"/>
              </a:ext>
            </a:extLst>
          </p:cNvPr>
          <p:cNvSpPr>
            <a:spLocks noGrp="1"/>
          </p:cNvSpPr>
          <p:nvPr>
            <p:ph type="title"/>
          </p:nvPr>
        </p:nvSpPr>
        <p:spPr>
          <a:xfrm>
            <a:off x="838200" y="365125"/>
            <a:ext cx="10515600" cy="1525668"/>
          </a:xfrm>
        </p:spPr>
        <p:txBody>
          <a:bodyPr>
            <a:normAutofit/>
          </a:bodyPr>
          <a:lstStyle/>
          <a:p>
            <a:pPr algn="ctr"/>
            <a:r>
              <a:rPr lang="es-CO" sz="3000" b="1" dirty="0">
                <a:latin typeface="Times New Roman" panose="02020603050405020304" pitchFamily="18" charset="0"/>
              </a:rPr>
              <a:t>D</a:t>
            </a:r>
            <a:r>
              <a:rPr lang="en-US" sz="3000" b="1" dirty="0">
                <a:latin typeface="Times New Roman" panose="02020603050405020304" pitchFamily="18" charset="0"/>
              </a:rPr>
              <a:t>EEP NEURAL NETWORK APPROACH FOR PREDICTING THE PRODUCTIVITY OF GARMENT EMPLOYEES [5]</a:t>
            </a:r>
            <a:endParaRPr lang="es-CO" sz="3000" dirty="0"/>
          </a:p>
        </p:txBody>
      </p:sp>
      <p:sp>
        <p:nvSpPr>
          <p:cNvPr id="5" name="Content Placeholder 2">
            <a:extLst>
              <a:ext uri="{FF2B5EF4-FFF2-40B4-BE49-F238E27FC236}">
                <a16:creationId xmlns:a16="http://schemas.microsoft.com/office/drawing/2014/main" id="{AEB4390A-CC24-4CA5-8FDE-14FBA8019ED7}"/>
              </a:ext>
            </a:extLst>
          </p:cNvPr>
          <p:cNvSpPr>
            <a:spLocks noGrp="1"/>
          </p:cNvSpPr>
          <p:nvPr>
            <p:ph idx="1"/>
          </p:nvPr>
        </p:nvSpPr>
        <p:spPr>
          <a:xfrm>
            <a:off x="751957" y="2154897"/>
            <a:ext cx="10353762" cy="4337977"/>
          </a:xfrm>
        </p:spPr>
        <p:txBody>
          <a:bodyPr>
            <a:normAutofit/>
          </a:bodyPr>
          <a:lstStyle/>
          <a:p>
            <a:pPr marL="36900" indent="0" algn="ctr">
              <a:buNone/>
            </a:pPr>
            <a:r>
              <a:rPr lang="en-US" sz="2400" b="1" dirty="0">
                <a:latin typeface="Times New Roman" panose="02020603050405020304" pitchFamily="18" charset="0"/>
              </a:rPr>
              <a:t>M. Rahim, A. Imran and T. Ahmed</a:t>
            </a:r>
          </a:p>
          <a:p>
            <a:pPr marL="36900" indent="0" algn="ctr">
              <a:buNone/>
            </a:pPr>
            <a:r>
              <a:rPr lang="en-US" sz="2400" i="1" dirty="0">
                <a:latin typeface="Times New Roman" panose="02020603050405020304" pitchFamily="18" charset="0"/>
              </a:rPr>
              <a:t>International Conference on Control, Decision and Information Technologies</a:t>
            </a:r>
          </a:p>
          <a:p>
            <a:pPr marL="36900" indent="0" algn="ctr">
              <a:buNone/>
            </a:pPr>
            <a:r>
              <a:rPr lang="en-US" sz="2400" i="1" dirty="0">
                <a:latin typeface="Times New Roman" panose="02020603050405020304" pitchFamily="18" charset="0"/>
              </a:rPr>
              <a:t>Paris, France / April 23-26, 2019</a:t>
            </a:r>
          </a:p>
          <a:p>
            <a:pPr marL="36900" indent="0" algn="ctr">
              <a:buNone/>
            </a:pPr>
            <a:r>
              <a:rPr lang="en-US" sz="2400" i="1" dirty="0">
                <a:latin typeface="Times New Roman" panose="02020603050405020304" pitchFamily="18" charset="0"/>
              </a:rPr>
              <a:t>†Dept. of Computer Science &amp; Engineering </a:t>
            </a:r>
          </a:p>
          <a:p>
            <a:pPr marL="36900" indent="0" algn="ctr">
              <a:buNone/>
            </a:pPr>
            <a:r>
              <a:rPr lang="en-US" sz="2400" i="1" dirty="0">
                <a:latin typeface="Times New Roman" panose="02020603050405020304" pitchFamily="18" charset="0"/>
              </a:rPr>
              <a:t>American International University-Bangladesh, Dhaka, Bangladesh </a:t>
            </a:r>
          </a:p>
          <a:p>
            <a:pPr marL="36900" indent="0" algn="ctr">
              <a:buNone/>
            </a:pPr>
            <a:r>
              <a:rPr lang="en-US" sz="2400" i="1" dirty="0">
                <a:latin typeface="Times New Roman" panose="02020603050405020304" pitchFamily="18" charset="0"/>
              </a:rPr>
              <a:t>‡Dept. of Electronics and Telecommunication Engineering </a:t>
            </a:r>
            <a:r>
              <a:rPr lang="en-US" sz="2400" i="1" dirty="0" err="1">
                <a:latin typeface="Times New Roman" panose="02020603050405020304" pitchFamily="18" charset="0"/>
              </a:rPr>
              <a:t>Rajshahi</a:t>
            </a:r>
            <a:r>
              <a:rPr lang="en-US" sz="2400" i="1" dirty="0">
                <a:latin typeface="Times New Roman" panose="02020603050405020304" pitchFamily="18" charset="0"/>
              </a:rPr>
              <a:t> University of Engineering &amp; Technology, </a:t>
            </a:r>
            <a:r>
              <a:rPr lang="en-US" sz="2400" i="1" dirty="0" err="1">
                <a:latin typeface="Times New Roman" panose="02020603050405020304" pitchFamily="18" charset="0"/>
              </a:rPr>
              <a:t>Rajshahi</a:t>
            </a:r>
            <a:r>
              <a:rPr lang="en-US" sz="2400" i="1" dirty="0">
                <a:latin typeface="Times New Roman" panose="02020603050405020304" pitchFamily="18" charset="0"/>
              </a:rPr>
              <a:t>, Bangladesh </a:t>
            </a:r>
          </a:p>
          <a:p>
            <a:pPr marL="36900" indent="0" algn="ctr">
              <a:buNone/>
            </a:pPr>
            <a:r>
              <a:rPr lang="en-US" sz="2400" i="1" dirty="0">
                <a:latin typeface="Times New Roman" panose="02020603050405020304" pitchFamily="18" charset="0"/>
              </a:rPr>
              <a:t>§Dept. of Computer Science </a:t>
            </a:r>
          </a:p>
          <a:p>
            <a:pPr marL="36900" indent="0" algn="ctr">
              <a:buNone/>
            </a:pPr>
            <a:r>
              <a:rPr lang="en-US" sz="2400" i="1" dirty="0">
                <a:latin typeface="Times New Roman" panose="02020603050405020304" pitchFamily="18" charset="0"/>
              </a:rPr>
              <a:t>University Nice-Sophia Antipolis, Nice, France</a:t>
            </a:r>
          </a:p>
        </p:txBody>
      </p:sp>
    </p:spTree>
    <p:extLst>
      <p:ext uri="{BB962C8B-B14F-4D97-AF65-F5344CB8AC3E}">
        <p14:creationId xmlns:p14="http://schemas.microsoft.com/office/powerpoint/2010/main" val="64886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EF-5C9F-4C6A-B842-51DEEF9CEC89}"/>
              </a:ext>
            </a:extLst>
          </p:cNvPr>
          <p:cNvSpPr>
            <a:spLocks noGrp="1"/>
          </p:cNvSpPr>
          <p:nvPr>
            <p:ph type="title"/>
          </p:nvPr>
        </p:nvSpPr>
        <p:spPr/>
        <p:txBody>
          <a:bodyPr/>
          <a:lstStyle/>
          <a:p>
            <a:pPr algn="ctr"/>
            <a:r>
              <a:rPr lang="es-CO" dirty="0"/>
              <a:t>Arquitectura y Métodos</a:t>
            </a:r>
            <a:endParaRPr lang="en-US" dirty="0"/>
          </a:p>
        </p:txBody>
      </p:sp>
      <p:sp>
        <p:nvSpPr>
          <p:cNvPr id="4" name="Content Placeholder 3">
            <a:extLst>
              <a:ext uri="{FF2B5EF4-FFF2-40B4-BE49-F238E27FC236}">
                <a16:creationId xmlns:a16="http://schemas.microsoft.com/office/drawing/2014/main" id="{A0EE1D05-E4E3-4011-867A-B0E629D4C47A}"/>
              </a:ext>
            </a:extLst>
          </p:cNvPr>
          <p:cNvSpPr>
            <a:spLocks noGrp="1"/>
          </p:cNvSpPr>
          <p:nvPr>
            <p:ph sz="half" idx="2"/>
          </p:nvPr>
        </p:nvSpPr>
        <p:spPr>
          <a:xfrm>
            <a:off x="4227414" y="2224636"/>
            <a:ext cx="7342517" cy="3561024"/>
          </a:xfrm>
        </p:spPr>
        <p:txBody>
          <a:bodyPr>
            <a:normAutofit/>
          </a:bodyPr>
          <a:lstStyle/>
          <a:p>
            <a:pPr algn="just"/>
            <a:r>
              <a:rPr lang="es-CO" sz="2600" dirty="0"/>
              <a:t>Base industrial Bangladesh en 2015.</a:t>
            </a:r>
          </a:p>
          <a:p>
            <a:pPr algn="just"/>
            <a:r>
              <a:rPr lang="es-CO" sz="2600" dirty="0"/>
              <a:t>Entrenamiento 80%, Validación 10%, Testeo 10%</a:t>
            </a:r>
          </a:p>
          <a:p>
            <a:pPr algn="just"/>
            <a:r>
              <a:rPr lang="es-CO" sz="2600" dirty="0"/>
              <a:t>Funciones de Activación </a:t>
            </a:r>
            <a:r>
              <a:rPr lang="es-CO" sz="2600" dirty="0" err="1"/>
              <a:t>RelU</a:t>
            </a:r>
            <a:r>
              <a:rPr lang="es-CO" sz="2600" dirty="0"/>
              <a:t> y Sigmoide. </a:t>
            </a:r>
          </a:p>
          <a:p>
            <a:pPr algn="just"/>
            <a:r>
              <a:rPr lang="es-CO" sz="2600" dirty="0"/>
              <a:t>Estimador Adaptativo de Momentos (ADAM) como algoritmo de optimización. </a:t>
            </a:r>
          </a:p>
          <a:p>
            <a:pPr algn="just"/>
            <a:r>
              <a:rPr lang="es-CO" sz="2600" i="1" dirty="0"/>
              <a:t>Mean </a:t>
            </a:r>
            <a:r>
              <a:rPr lang="es-CO" sz="2600" i="1" dirty="0" err="1"/>
              <a:t>Squared</a:t>
            </a:r>
            <a:r>
              <a:rPr lang="es-CO" sz="2600" i="1" dirty="0"/>
              <a:t> Error</a:t>
            </a:r>
            <a:r>
              <a:rPr lang="es-CO" sz="2600" dirty="0"/>
              <a:t> –MSE-, </a:t>
            </a:r>
            <a:r>
              <a:rPr lang="es-CO" sz="2600" i="1" dirty="0"/>
              <a:t>Mean Absolute Error </a:t>
            </a:r>
            <a:r>
              <a:rPr lang="es-CO" sz="2600" dirty="0"/>
              <a:t>–MAE- y </a:t>
            </a:r>
            <a:r>
              <a:rPr lang="es-CO" sz="2600" i="1" dirty="0"/>
              <a:t>Mean Absolute </a:t>
            </a:r>
            <a:r>
              <a:rPr lang="es-CO" sz="2600" i="1" dirty="0" err="1"/>
              <a:t>Percentage</a:t>
            </a:r>
            <a:r>
              <a:rPr lang="es-CO" sz="2600" i="1" dirty="0"/>
              <a:t> Error</a:t>
            </a:r>
            <a:r>
              <a:rPr lang="es-CO" sz="2600" dirty="0"/>
              <a:t> –MAPE- como métricas de desempeño</a:t>
            </a:r>
            <a:r>
              <a:rPr lang="es-CO" dirty="0"/>
              <a:t>.</a:t>
            </a:r>
          </a:p>
        </p:txBody>
      </p:sp>
      <p:pic>
        <p:nvPicPr>
          <p:cNvPr id="5" name="Content Placeholder 4" descr="Diagram&#10;&#10;Description automatically generated">
            <a:extLst>
              <a:ext uri="{FF2B5EF4-FFF2-40B4-BE49-F238E27FC236}">
                <a16:creationId xmlns:a16="http://schemas.microsoft.com/office/drawing/2014/main" id="{8E049B85-329E-498E-AB20-F3505B30737F}"/>
              </a:ext>
            </a:extLst>
          </p:cNvPr>
          <p:cNvPicPr>
            <a:picLocks noGrp="1" noChangeAspect="1"/>
          </p:cNvPicPr>
          <p:nvPr>
            <p:ph sz="half" idx="1"/>
          </p:nvPr>
        </p:nvPicPr>
        <p:blipFill>
          <a:blip r:embed="rId2"/>
          <a:stretch>
            <a:fillRect/>
          </a:stretch>
        </p:blipFill>
        <p:spPr>
          <a:xfrm>
            <a:off x="389263" y="2466998"/>
            <a:ext cx="3255882" cy="2424179"/>
          </a:xfrm>
          <a:prstGeom prst="rect">
            <a:avLst/>
          </a:prstGeom>
        </p:spPr>
      </p:pic>
      <p:sp>
        <p:nvSpPr>
          <p:cNvPr id="6" name="TextBox 3">
            <a:extLst>
              <a:ext uri="{FF2B5EF4-FFF2-40B4-BE49-F238E27FC236}">
                <a16:creationId xmlns:a16="http://schemas.microsoft.com/office/drawing/2014/main" id="{813D9A57-33FE-483A-BE59-4D29201572FE}"/>
              </a:ext>
            </a:extLst>
          </p:cNvPr>
          <p:cNvSpPr txBox="1"/>
          <p:nvPr/>
        </p:nvSpPr>
        <p:spPr>
          <a:xfrm>
            <a:off x="389263" y="4956894"/>
            <a:ext cx="3255882" cy="553998"/>
          </a:xfrm>
          <a:prstGeom prst="rect">
            <a:avLst/>
          </a:prstGeom>
          <a:noFill/>
        </p:spPr>
        <p:txBody>
          <a:bodyPr wrap="square" rtlCol="0">
            <a:spAutoFit/>
          </a:bodyPr>
          <a:lstStyle/>
          <a:p>
            <a:r>
              <a:rPr lang="en-US" sz="1000" dirty="0"/>
              <a:t>Fuente: </a:t>
            </a:r>
            <a:r>
              <a:rPr lang="en-US" sz="1000" dirty="0">
                <a:effectLst/>
                <a:latin typeface="Times New Roman" panose="02020603050405020304" pitchFamily="18" charset="0"/>
                <a:ea typeface="Times New Roman" panose="02020603050405020304" pitchFamily="18" charset="0"/>
              </a:rPr>
              <a:t>M. Rahim, A. Imran and T. Ahmed, "Mining the Productivity Data Garment Industry.," </a:t>
            </a:r>
            <a:r>
              <a:rPr lang="en-US" sz="1000" i="1" dirty="0">
                <a:effectLst/>
                <a:latin typeface="Times New Roman" panose="02020603050405020304" pitchFamily="18" charset="0"/>
                <a:ea typeface="Times New Roman" panose="02020603050405020304" pitchFamily="18" charset="0"/>
              </a:rPr>
              <a:t>International Journal of Business Intelligence and Data Mining</a:t>
            </a:r>
            <a:r>
              <a:rPr lang="en-US" sz="1000" dirty="0">
                <a:effectLst/>
                <a:latin typeface="Times New Roman" panose="02020603050405020304" pitchFamily="18" charset="0"/>
                <a:ea typeface="Times New Roman" panose="02020603050405020304" pitchFamily="18" charset="0"/>
              </a:rPr>
              <a:t>, 2021</a:t>
            </a:r>
            <a:endParaRPr lang="en-US" sz="1000" dirty="0"/>
          </a:p>
        </p:txBody>
      </p:sp>
    </p:spTree>
    <p:extLst>
      <p:ext uri="{BB962C8B-B14F-4D97-AF65-F5344CB8AC3E}">
        <p14:creationId xmlns:p14="http://schemas.microsoft.com/office/powerpoint/2010/main" val="267566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EF-5C9F-4C6A-B842-51DEEF9CEC89}"/>
              </a:ext>
            </a:extLst>
          </p:cNvPr>
          <p:cNvSpPr>
            <a:spLocks noGrp="1"/>
          </p:cNvSpPr>
          <p:nvPr>
            <p:ph type="title"/>
          </p:nvPr>
        </p:nvSpPr>
        <p:spPr/>
        <p:txBody>
          <a:bodyPr/>
          <a:lstStyle/>
          <a:p>
            <a:pPr algn="ctr"/>
            <a:r>
              <a:rPr lang="es-CO" dirty="0"/>
              <a:t>Resultados de la Red Profunda</a:t>
            </a:r>
            <a:endParaRPr lang="en-US" dirty="0"/>
          </a:p>
        </p:txBody>
      </p:sp>
      <p:sp>
        <p:nvSpPr>
          <p:cNvPr id="4" name="Content Placeholder 3">
            <a:extLst>
              <a:ext uri="{FF2B5EF4-FFF2-40B4-BE49-F238E27FC236}">
                <a16:creationId xmlns:a16="http://schemas.microsoft.com/office/drawing/2014/main" id="{A0EE1D05-E4E3-4011-867A-B0E629D4C47A}"/>
              </a:ext>
            </a:extLst>
          </p:cNvPr>
          <p:cNvSpPr>
            <a:spLocks noGrp="1"/>
          </p:cNvSpPr>
          <p:nvPr>
            <p:ph sz="half" idx="2"/>
          </p:nvPr>
        </p:nvSpPr>
        <p:spPr>
          <a:xfrm>
            <a:off x="6305909" y="1825625"/>
            <a:ext cx="5280648" cy="4351338"/>
          </a:xfrm>
        </p:spPr>
        <p:txBody>
          <a:bodyPr>
            <a:normAutofit lnSpcReduction="10000"/>
          </a:bodyPr>
          <a:lstStyle/>
          <a:p>
            <a:pPr algn="just"/>
            <a:r>
              <a:rPr lang="es-CO" dirty="0"/>
              <a:t>Datos de validación similares a testeo. Buen aprendizaje. No </a:t>
            </a:r>
            <a:r>
              <a:rPr lang="es-CO" dirty="0" err="1"/>
              <a:t>sobre-especificación</a:t>
            </a:r>
            <a:r>
              <a:rPr lang="es-CO" dirty="0"/>
              <a:t>. </a:t>
            </a:r>
          </a:p>
          <a:p>
            <a:pPr marL="0" indent="0" algn="just">
              <a:buNone/>
            </a:pPr>
            <a:endParaRPr lang="es-CO" dirty="0"/>
          </a:p>
          <a:p>
            <a:pPr algn="just"/>
            <a:r>
              <a:rPr lang="es-CO" dirty="0"/>
              <a:t>Mean Absolute Error de 0,086. Mejor desempeño que línea base (0,15).</a:t>
            </a:r>
          </a:p>
          <a:p>
            <a:pPr marL="0" indent="0" algn="just">
              <a:buNone/>
            </a:pPr>
            <a:endParaRPr lang="es-CO" dirty="0"/>
          </a:p>
          <a:p>
            <a:pPr algn="just"/>
            <a:r>
              <a:rPr lang="es-CO" dirty="0"/>
              <a:t>Red profunda como técnica con alto desempeño en predicción. </a:t>
            </a:r>
          </a:p>
          <a:p>
            <a:pPr algn="just"/>
            <a:endParaRPr lang="es-CO" dirty="0"/>
          </a:p>
        </p:txBody>
      </p:sp>
      <p:pic>
        <p:nvPicPr>
          <p:cNvPr id="8" name="Content Placeholder 7">
            <a:extLst>
              <a:ext uri="{FF2B5EF4-FFF2-40B4-BE49-F238E27FC236}">
                <a16:creationId xmlns:a16="http://schemas.microsoft.com/office/drawing/2014/main" id="{9C6C2CA7-874F-47DC-A39A-9AD291A96341}"/>
              </a:ext>
            </a:extLst>
          </p:cNvPr>
          <p:cNvPicPr>
            <a:picLocks noGrp="1" noChangeAspect="1"/>
          </p:cNvPicPr>
          <p:nvPr>
            <p:ph sz="half" idx="1"/>
          </p:nvPr>
        </p:nvPicPr>
        <p:blipFill>
          <a:blip r:embed="rId2"/>
          <a:stretch>
            <a:fillRect/>
          </a:stretch>
        </p:blipFill>
        <p:spPr>
          <a:xfrm>
            <a:off x="704492" y="1690688"/>
            <a:ext cx="5181600" cy="2655957"/>
          </a:xfrm>
        </p:spPr>
      </p:pic>
      <p:pic>
        <p:nvPicPr>
          <p:cNvPr id="10" name="Picture 9">
            <a:extLst>
              <a:ext uri="{FF2B5EF4-FFF2-40B4-BE49-F238E27FC236}">
                <a16:creationId xmlns:a16="http://schemas.microsoft.com/office/drawing/2014/main" id="{5E9ECFE5-C222-4C9D-9C7D-BD0C6986D512}"/>
              </a:ext>
            </a:extLst>
          </p:cNvPr>
          <p:cNvPicPr>
            <a:picLocks noChangeAspect="1"/>
          </p:cNvPicPr>
          <p:nvPr/>
        </p:nvPicPr>
        <p:blipFill>
          <a:blip r:embed="rId3"/>
          <a:stretch>
            <a:fillRect/>
          </a:stretch>
        </p:blipFill>
        <p:spPr>
          <a:xfrm>
            <a:off x="456413" y="4508675"/>
            <a:ext cx="5639587" cy="1514686"/>
          </a:xfrm>
          <a:prstGeom prst="rect">
            <a:avLst/>
          </a:prstGeom>
        </p:spPr>
      </p:pic>
      <p:sp>
        <p:nvSpPr>
          <p:cNvPr id="6" name="TextBox 3">
            <a:extLst>
              <a:ext uri="{FF2B5EF4-FFF2-40B4-BE49-F238E27FC236}">
                <a16:creationId xmlns:a16="http://schemas.microsoft.com/office/drawing/2014/main" id="{1C17EA64-1DB0-485D-AF8C-E71738E4981D}"/>
              </a:ext>
            </a:extLst>
          </p:cNvPr>
          <p:cNvSpPr txBox="1"/>
          <p:nvPr/>
        </p:nvSpPr>
        <p:spPr>
          <a:xfrm>
            <a:off x="456413" y="6215596"/>
            <a:ext cx="5849496" cy="400110"/>
          </a:xfrm>
          <a:prstGeom prst="rect">
            <a:avLst/>
          </a:prstGeom>
          <a:noFill/>
        </p:spPr>
        <p:txBody>
          <a:bodyPr wrap="square" rtlCol="0">
            <a:spAutoFit/>
          </a:bodyPr>
          <a:lstStyle/>
          <a:p>
            <a:r>
              <a:rPr lang="en-US" sz="1000" dirty="0"/>
              <a:t>Fuente: </a:t>
            </a:r>
            <a:r>
              <a:rPr lang="en-US" sz="1000" dirty="0">
                <a:effectLst/>
                <a:latin typeface="Times New Roman" panose="02020603050405020304" pitchFamily="18" charset="0"/>
                <a:ea typeface="Times New Roman" panose="02020603050405020304" pitchFamily="18" charset="0"/>
              </a:rPr>
              <a:t>M. Rahim, A. Imran and T. Ahmed, "Mining the Productivity Data Garment Industry.," </a:t>
            </a:r>
            <a:r>
              <a:rPr lang="en-US" sz="1000" i="1" dirty="0">
                <a:effectLst/>
                <a:latin typeface="Times New Roman" panose="02020603050405020304" pitchFamily="18" charset="0"/>
                <a:ea typeface="Times New Roman" panose="02020603050405020304" pitchFamily="18" charset="0"/>
              </a:rPr>
              <a:t>International Journal of Business Intelligence and Data Mining</a:t>
            </a:r>
            <a:r>
              <a:rPr lang="en-US" sz="1000" dirty="0">
                <a:effectLst/>
                <a:latin typeface="Times New Roman" panose="02020603050405020304" pitchFamily="18" charset="0"/>
                <a:ea typeface="Times New Roman" panose="02020603050405020304" pitchFamily="18" charset="0"/>
              </a:rPr>
              <a:t>, 2021</a:t>
            </a:r>
            <a:endParaRPr lang="en-US" sz="1000" dirty="0"/>
          </a:p>
        </p:txBody>
      </p:sp>
    </p:spTree>
    <p:extLst>
      <p:ext uri="{BB962C8B-B14F-4D97-AF65-F5344CB8AC3E}">
        <p14:creationId xmlns:p14="http://schemas.microsoft.com/office/powerpoint/2010/main" val="12401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ítulo 3">
            <a:extLst>
              <a:ext uri="{FF2B5EF4-FFF2-40B4-BE49-F238E27FC236}">
                <a16:creationId xmlns:a16="http://schemas.microsoft.com/office/drawing/2014/main" id="{56FFDB46-FDBE-489E-9924-9C6675A1435F}"/>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kern="1200" dirty="0" err="1">
                <a:solidFill>
                  <a:srgbClr val="FFFFFF"/>
                </a:solidFill>
                <a:latin typeface="+mj-lt"/>
                <a:ea typeface="+mj-ea"/>
                <a:cs typeface="+mj-cs"/>
              </a:rPr>
              <a:t>Modelo</a:t>
            </a:r>
            <a:r>
              <a:rPr lang="en-US" sz="8000" kern="1200" dirty="0">
                <a:solidFill>
                  <a:srgbClr val="FFFFFF"/>
                </a:solidFill>
                <a:latin typeface="+mj-lt"/>
                <a:ea typeface="+mj-ea"/>
                <a:cs typeface="+mj-cs"/>
              </a:rPr>
              <a:t> de </a:t>
            </a:r>
            <a:r>
              <a:rPr lang="en-US" sz="8000" kern="1200" dirty="0" err="1">
                <a:solidFill>
                  <a:srgbClr val="FFFFFF"/>
                </a:solidFill>
                <a:latin typeface="+mj-lt"/>
                <a:ea typeface="+mj-ea"/>
                <a:cs typeface="+mj-cs"/>
              </a:rPr>
              <a:t>Aplicación</a:t>
            </a:r>
            <a:endParaRPr lang="en-US" sz="8000" kern="1200" dirty="0">
              <a:solidFill>
                <a:srgbClr val="FFFFFF"/>
              </a:solidFill>
              <a:latin typeface="+mj-lt"/>
              <a:ea typeface="+mj-ea"/>
              <a:cs typeface="+mj-cs"/>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56580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ítulo 4">
            <a:extLst>
              <a:ext uri="{FF2B5EF4-FFF2-40B4-BE49-F238E27FC236}">
                <a16:creationId xmlns:a16="http://schemas.microsoft.com/office/drawing/2014/main" id="{E9F74F94-76C6-4589-954A-86942ECC0420}"/>
              </a:ext>
            </a:extLst>
          </p:cNvPr>
          <p:cNvSpPr>
            <a:spLocks noGrp="1"/>
          </p:cNvSpPr>
          <p:nvPr>
            <p:ph type="title"/>
          </p:nvPr>
        </p:nvSpPr>
        <p:spPr>
          <a:xfrm>
            <a:off x="0" y="1243013"/>
            <a:ext cx="4495800" cy="4371974"/>
          </a:xfrm>
        </p:spPr>
        <p:txBody>
          <a:bodyPr>
            <a:normAutofit/>
          </a:bodyPr>
          <a:lstStyle/>
          <a:p>
            <a:r>
              <a:rPr lang="es-MX" sz="3600" dirty="0">
                <a:solidFill>
                  <a:schemeClr val="tx2"/>
                </a:solidFill>
              </a:rPr>
              <a:t>Metodología de Red Neuronal</a:t>
            </a:r>
            <a:endParaRPr lang="es-CO" sz="3600" dirty="0">
              <a:solidFill>
                <a:schemeClr val="tx2"/>
              </a:solidFill>
            </a:endParaRPr>
          </a:p>
        </p:txBody>
      </p:sp>
      <p:sp>
        <p:nvSpPr>
          <p:cNvPr id="6" name="Marcador de contenido 5">
            <a:extLst>
              <a:ext uri="{FF2B5EF4-FFF2-40B4-BE49-F238E27FC236}">
                <a16:creationId xmlns:a16="http://schemas.microsoft.com/office/drawing/2014/main" id="{A16801A4-B88F-46D7-AFC8-7B3B6C482A5F}"/>
              </a:ext>
            </a:extLst>
          </p:cNvPr>
          <p:cNvSpPr>
            <a:spLocks noGrp="1"/>
          </p:cNvSpPr>
          <p:nvPr>
            <p:ph idx="1"/>
          </p:nvPr>
        </p:nvSpPr>
        <p:spPr>
          <a:xfrm>
            <a:off x="5443671" y="1243012"/>
            <a:ext cx="6434983" cy="4792027"/>
          </a:xfrm>
        </p:spPr>
        <p:txBody>
          <a:bodyPr anchor="ctr">
            <a:normAutofit/>
          </a:bodyPr>
          <a:lstStyle/>
          <a:p>
            <a:pPr algn="just"/>
            <a:r>
              <a:rPr lang="es-MX" sz="2200" dirty="0">
                <a:solidFill>
                  <a:schemeClr val="tx2"/>
                </a:solidFill>
              </a:rPr>
              <a:t>Base “</a:t>
            </a:r>
            <a:r>
              <a:rPr lang="es-MX" sz="2200" dirty="0" err="1">
                <a:solidFill>
                  <a:schemeClr val="tx2"/>
                </a:solidFill>
              </a:rPr>
              <a:t>Productivity</a:t>
            </a:r>
            <a:r>
              <a:rPr lang="es-MX" sz="2200" dirty="0">
                <a:solidFill>
                  <a:schemeClr val="tx2"/>
                </a:solidFill>
              </a:rPr>
              <a:t> </a:t>
            </a:r>
            <a:r>
              <a:rPr lang="es-MX" sz="2200" dirty="0" err="1">
                <a:solidFill>
                  <a:schemeClr val="tx2"/>
                </a:solidFill>
              </a:rPr>
              <a:t>Prediction</a:t>
            </a:r>
            <a:r>
              <a:rPr lang="es-MX" sz="2200" dirty="0">
                <a:solidFill>
                  <a:schemeClr val="tx2"/>
                </a:solidFill>
              </a:rPr>
              <a:t> </a:t>
            </a:r>
            <a:r>
              <a:rPr lang="es-MX" sz="2200" dirty="0" err="1">
                <a:solidFill>
                  <a:schemeClr val="tx2"/>
                </a:solidFill>
              </a:rPr>
              <a:t>of</a:t>
            </a:r>
            <a:r>
              <a:rPr lang="es-MX" sz="2200" dirty="0">
                <a:solidFill>
                  <a:schemeClr val="tx2"/>
                </a:solidFill>
              </a:rPr>
              <a:t> </a:t>
            </a:r>
            <a:r>
              <a:rPr lang="es-MX" sz="2200" dirty="0" err="1">
                <a:solidFill>
                  <a:schemeClr val="tx2"/>
                </a:solidFill>
              </a:rPr>
              <a:t>Garment</a:t>
            </a:r>
            <a:r>
              <a:rPr lang="es-MX" sz="2200" dirty="0">
                <a:solidFill>
                  <a:schemeClr val="tx2"/>
                </a:solidFill>
              </a:rPr>
              <a:t> </a:t>
            </a:r>
            <a:r>
              <a:rPr lang="es-MX" sz="2200" dirty="0" err="1">
                <a:solidFill>
                  <a:schemeClr val="tx2"/>
                </a:solidFill>
              </a:rPr>
              <a:t>Employees</a:t>
            </a:r>
            <a:r>
              <a:rPr lang="es-MX" sz="2200" dirty="0">
                <a:solidFill>
                  <a:schemeClr val="tx2"/>
                </a:solidFill>
              </a:rPr>
              <a:t>” [6]</a:t>
            </a:r>
          </a:p>
          <a:p>
            <a:pPr algn="just"/>
            <a:r>
              <a:rPr lang="es-MX" sz="2200" dirty="0">
                <a:solidFill>
                  <a:schemeClr val="tx2"/>
                </a:solidFill>
              </a:rPr>
              <a:t>Base multivariada con 15 atributos y 1.197 entradas.</a:t>
            </a:r>
          </a:p>
          <a:p>
            <a:pPr algn="just"/>
            <a:r>
              <a:rPr lang="es-MX" sz="2200" dirty="0">
                <a:solidFill>
                  <a:schemeClr val="tx2"/>
                </a:solidFill>
              </a:rPr>
              <a:t>Seis (6) neuronas en capa de entrada. Una (1) neurona en capa de salida. </a:t>
            </a:r>
          </a:p>
          <a:p>
            <a:pPr algn="just"/>
            <a:r>
              <a:rPr lang="es-MX" sz="2200" dirty="0">
                <a:solidFill>
                  <a:schemeClr val="tx2"/>
                </a:solidFill>
              </a:rPr>
              <a:t>Entre una (1) y dos (2) capas ocultas.</a:t>
            </a:r>
          </a:p>
          <a:p>
            <a:pPr algn="just"/>
            <a:r>
              <a:rPr lang="es-MX" sz="2200" dirty="0">
                <a:solidFill>
                  <a:schemeClr val="tx2"/>
                </a:solidFill>
              </a:rPr>
              <a:t>Descenso de Gradiente como Algoritmo de Optimización.</a:t>
            </a:r>
          </a:p>
          <a:p>
            <a:pPr algn="just"/>
            <a:r>
              <a:rPr lang="es-MX" sz="2200" dirty="0">
                <a:solidFill>
                  <a:schemeClr val="tx2"/>
                </a:solidFill>
              </a:rPr>
              <a:t>Conjunto de entrenamiento 70% y de validación y testeo del 30%.</a:t>
            </a:r>
          </a:p>
        </p:txBody>
      </p:sp>
    </p:spTree>
    <p:extLst>
      <p:ext uri="{BB962C8B-B14F-4D97-AF65-F5344CB8AC3E}">
        <p14:creationId xmlns:p14="http://schemas.microsoft.com/office/powerpoint/2010/main" val="232024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9F74F94-76C6-4589-954A-86942ECC0420}"/>
              </a:ext>
            </a:extLst>
          </p:cNvPr>
          <p:cNvSpPr>
            <a:spLocks noGrp="1"/>
          </p:cNvSpPr>
          <p:nvPr>
            <p:ph type="title"/>
          </p:nvPr>
        </p:nvSpPr>
        <p:spPr/>
        <p:txBody>
          <a:bodyPr/>
          <a:lstStyle/>
          <a:p>
            <a:pPr algn="ctr"/>
            <a:r>
              <a:rPr lang="es-MX" dirty="0"/>
              <a:t>Funciones de Activación</a:t>
            </a:r>
            <a:endParaRPr lang="es-CO" dirty="0"/>
          </a:p>
        </p:txBody>
      </p:sp>
      <p:pic>
        <p:nvPicPr>
          <p:cNvPr id="3" name="Picture 2">
            <a:extLst>
              <a:ext uri="{FF2B5EF4-FFF2-40B4-BE49-F238E27FC236}">
                <a16:creationId xmlns:a16="http://schemas.microsoft.com/office/drawing/2014/main" id="{EF2FE9AE-50D4-4774-A1B8-68701895FA53}"/>
              </a:ext>
            </a:extLst>
          </p:cNvPr>
          <p:cNvPicPr>
            <a:picLocks noChangeAspect="1"/>
          </p:cNvPicPr>
          <p:nvPr/>
        </p:nvPicPr>
        <p:blipFill>
          <a:blip r:embed="rId2"/>
          <a:stretch>
            <a:fillRect/>
          </a:stretch>
        </p:blipFill>
        <p:spPr>
          <a:xfrm>
            <a:off x="5831427" y="1830389"/>
            <a:ext cx="5420481" cy="1028844"/>
          </a:xfrm>
          <a:prstGeom prst="rect">
            <a:avLst/>
          </a:prstGeom>
        </p:spPr>
      </p:pic>
      <p:pic>
        <p:nvPicPr>
          <p:cNvPr id="6" name="Picture 5">
            <a:extLst>
              <a:ext uri="{FF2B5EF4-FFF2-40B4-BE49-F238E27FC236}">
                <a16:creationId xmlns:a16="http://schemas.microsoft.com/office/drawing/2014/main" id="{9EE41378-814B-4818-BAB1-EBCCEBA7A939}"/>
              </a:ext>
            </a:extLst>
          </p:cNvPr>
          <p:cNvPicPr>
            <a:picLocks noChangeAspect="1"/>
          </p:cNvPicPr>
          <p:nvPr/>
        </p:nvPicPr>
        <p:blipFill>
          <a:blip r:embed="rId3"/>
          <a:stretch>
            <a:fillRect/>
          </a:stretch>
        </p:blipFill>
        <p:spPr>
          <a:xfrm>
            <a:off x="653452" y="2859233"/>
            <a:ext cx="5487166" cy="1790950"/>
          </a:xfrm>
          <a:prstGeom prst="rect">
            <a:avLst/>
          </a:prstGeom>
        </p:spPr>
      </p:pic>
      <p:pic>
        <p:nvPicPr>
          <p:cNvPr id="8" name="Picture 7">
            <a:extLst>
              <a:ext uri="{FF2B5EF4-FFF2-40B4-BE49-F238E27FC236}">
                <a16:creationId xmlns:a16="http://schemas.microsoft.com/office/drawing/2014/main" id="{15FFA95C-A22B-43C3-B15B-2487128EF193}"/>
              </a:ext>
            </a:extLst>
          </p:cNvPr>
          <p:cNvPicPr>
            <a:picLocks noChangeAspect="1"/>
          </p:cNvPicPr>
          <p:nvPr/>
        </p:nvPicPr>
        <p:blipFill>
          <a:blip r:embed="rId4"/>
          <a:stretch>
            <a:fillRect/>
          </a:stretch>
        </p:blipFill>
        <p:spPr>
          <a:xfrm>
            <a:off x="4804019" y="5103631"/>
            <a:ext cx="4782217" cy="1038370"/>
          </a:xfrm>
          <a:prstGeom prst="rect">
            <a:avLst/>
          </a:prstGeom>
        </p:spPr>
      </p:pic>
    </p:spTree>
    <p:extLst>
      <p:ext uri="{BB962C8B-B14F-4D97-AF65-F5344CB8AC3E}">
        <p14:creationId xmlns:p14="http://schemas.microsoft.com/office/powerpoint/2010/main" val="2543516315"/>
      </p:ext>
    </p:extLst>
  </p:cSld>
  <p:clrMapOvr>
    <a:masterClrMapping/>
  </p:clrMapOvr>
</p:sld>
</file>

<file path=ppt/theme/theme1.xml><?xml version="1.0" encoding="utf-8"?>
<a:theme xmlns:a="http://schemas.openxmlformats.org/drawingml/2006/main" name="Tema de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642a512-6248-47a0-8b10-bbff64a7c290" xsi:nil="true"/>
    <lcf76f155ced4ddcb4097134ff3c332f xmlns="e99b30c8-b2af-4bda-87d0-d7c4a5e0a30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77E3730BEE1D4D95247D6DBC90C6A6" ma:contentTypeVersion="8" ma:contentTypeDescription="Create a new document." ma:contentTypeScope="" ma:versionID="8da3fa888a10dd2b99cf08f8b2f9aed1">
  <xsd:schema xmlns:xsd="http://www.w3.org/2001/XMLSchema" xmlns:xs="http://www.w3.org/2001/XMLSchema" xmlns:p="http://schemas.microsoft.com/office/2006/metadata/properties" xmlns:ns2="e99b30c8-b2af-4bda-87d0-d7c4a5e0a306" xmlns:ns3="b642a512-6248-47a0-8b10-bbff64a7c290" targetNamespace="http://schemas.microsoft.com/office/2006/metadata/properties" ma:root="true" ma:fieldsID="7d99cec01f18fa4e292b6dc7a8e004ea" ns2:_="" ns3:_="">
    <xsd:import namespace="e99b30c8-b2af-4bda-87d0-d7c4a5e0a306"/>
    <xsd:import namespace="b642a512-6248-47a0-8b10-bbff64a7c29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30c8-b2af-4bda-87d0-d7c4a5e0a3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d068974-5b92-4f84-9f7a-5b28e50c742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42a512-6248-47a0-8b10-bbff64a7c2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888efa3-8371-477b-a55d-cf90c9cc9938}" ma:internalName="TaxCatchAll" ma:showField="CatchAllData" ma:web="b642a512-6248-47a0-8b10-bbff64a7c2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A222E3-5F94-4258-88D3-77D5D40B20BA}">
  <ds:schemaRefs>
    <ds:schemaRef ds:uri="http://schemas.microsoft.com/office/2006/documentManagement/types"/>
    <ds:schemaRef ds:uri="http://purl.org/dc/dcmitype/"/>
    <ds:schemaRef ds:uri="http://purl.org/dc/terms/"/>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 ds:uri="b642a512-6248-47a0-8b10-bbff64a7c290"/>
    <ds:schemaRef ds:uri="e99b30c8-b2af-4bda-87d0-d7c4a5e0a306"/>
  </ds:schemaRefs>
</ds:datastoreItem>
</file>

<file path=customXml/itemProps2.xml><?xml version="1.0" encoding="utf-8"?>
<ds:datastoreItem xmlns:ds="http://schemas.openxmlformats.org/officeDocument/2006/customXml" ds:itemID="{469A4EC5-7F98-4089-B47F-511D35F42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30c8-b2af-4bda-87d0-d7c4a5e0a306"/>
    <ds:schemaRef ds:uri="b642a512-6248-47a0-8b10-bbff64a7c2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B0E1CE-3936-42CA-972D-AD72A479EE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579</TotalTime>
  <Words>1353</Words>
  <Application>Microsoft Office PowerPoint</Application>
  <PresentationFormat>Widescreen</PresentationFormat>
  <Paragraphs>297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Goudy Old Style (Body)</vt:lpstr>
      <vt:lpstr>Times New Roman</vt:lpstr>
      <vt:lpstr>Tema de Office</vt:lpstr>
      <vt:lpstr>Predicción de Productividad en Industria Textil con Redes Neuronales</vt:lpstr>
      <vt:lpstr>Índice</vt:lpstr>
      <vt:lpstr>Contexto y Problemática</vt:lpstr>
      <vt:lpstr>DEEP NEURAL NETWORK APPROACH FOR PREDICTING THE PRODUCTIVITY OF GARMENT EMPLOYEES [5]</vt:lpstr>
      <vt:lpstr>Arquitectura y Métodos</vt:lpstr>
      <vt:lpstr>Resultados de la Red Profunda</vt:lpstr>
      <vt:lpstr>Modelo de Aplicación</vt:lpstr>
      <vt:lpstr>Metodología de Red Neuronal</vt:lpstr>
      <vt:lpstr>Funciones de Activación</vt:lpstr>
      <vt:lpstr>Métricas de Desempeño</vt:lpstr>
      <vt:lpstr>Arquitectura de Red Neuronal</vt:lpstr>
      <vt:lpstr>Resultados</vt:lpstr>
      <vt:lpstr>Ejercicio de Experimentación</vt:lpstr>
      <vt:lpstr>Función de Activación ReLU</vt:lpstr>
      <vt:lpstr>Función de Activación ReLU</vt:lpstr>
      <vt:lpstr>Función de Activación TanH</vt:lpstr>
      <vt:lpstr>Función de Activación TanH</vt:lpstr>
      <vt:lpstr>Función de Activación MaxOut</vt:lpstr>
      <vt:lpstr>Función de Activación MaxOut</vt:lpstr>
      <vt:lpstr>Conclusiones</vt:lpstr>
      <vt:lpstr>Conclusiones de Predicción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Basados en Conocimiento</dc:title>
  <dc:creator>ISRAEL STEVEN OROZCO RODRIGUEZ</dc:creator>
  <cp:lastModifiedBy>ISRAEL STEVEN OROZCO RODRIGUEZ</cp:lastModifiedBy>
  <cp:revision>19</cp:revision>
  <cp:lastPrinted>2022-02-18T18:41:52Z</cp:lastPrinted>
  <dcterms:created xsi:type="dcterms:W3CDTF">2022-02-18T15:46:05Z</dcterms:created>
  <dcterms:modified xsi:type="dcterms:W3CDTF">2022-03-23T01:26:17Z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0x0101004F77E3730BEE1D4D95247D6DBC90C6A6</vt:lpwstr>
  </property>
  <property fmtid="{D5CDD505-2E9C-101B-9397-08002B2CF9AE}" pid="3" name="MediaServiceImageTags">
    <vt:lpwstr/>
  </property>
</Properties>
</file>