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Lazydog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747" y="964742"/>
            <a:ext cx="15120507" cy="835751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96324">
            <a:off x="554675" y="6848855"/>
            <a:ext cx="3900415" cy="130486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520466" y="3301545"/>
            <a:ext cx="9247068" cy="4217309"/>
            <a:chOff x="0" y="0"/>
            <a:chExt cx="12329424" cy="562307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418773"/>
              <a:ext cx="12329424" cy="2302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00"/>
                </a:lnSpc>
              </a:pPr>
              <a:r>
                <a:rPr lang="en-US" sz="12500">
                  <a:solidFill>
                    <a:srgbClr val="FFA800"/>
                  </a:solidFill>
                  <a:latin typeface="Lazydog"/>
                </a:rPr>
                <a:t>See </a:t>
              </a:r>
              <a:r>
                <a:rPr lang="en-US" sz="12500">
                  <a:solidFill>
                    <a:srgbClr val="FFA800"/>
                  </a:solidFill>
                  <a:latin typeface="Lazydog"/>
                </a:rPr>
                <a:t>Eye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235604"/>
              <a:ext cx="12329424" cy="1387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92929"/>
                  </a:solidFill>
                  <a:latin typeface="DM Sans"/>
                </a:rPr>
                <a:t>A kindergarten Education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92929"/>
                  </a:solidFill>
                  <a:latin typeface="DM Sans"/>
                </a:rPr>
                <a:t>Journey Has Been Made Simple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12329424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44">
                  <a:solidFill>
                    <a:srgbClr val="292929"/>
                  </a:solidFill>
                  <a:latin typeface="DM Sans Bold"/>
                </a:rPr>
                <a:t>AN INTRODUCTION TO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747" y="1666615"/>
            <a:ext cx="3458507" cy="326986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316855">
            <a:off x="14090388" y="1686262"/>
            <a:ext cx="3201028" cy="101850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94106" y="6339822"/>
            <a:ext cx="2812641" cy="27001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5649" y="692819"/>
            <a:ext cx="16104439" cy="890136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658581" y="2368508"/>
            <a:ext cx="13385323" cy="6703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Educators are uniquely</a:t>
            </a: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 positioned</a:t>
            </a: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 to inspire and support</a:t>
            </a: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 children </a:t>
            </a: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in their academic </a:t>
            </a: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and social life,</a:t>
            </a:r>
          </a:p>
          <a:p>
            <a:pPr algn="ctr">
              <a:lnSpc>
                <a:spcPts val="4416"/>
              </a:lnSpc>
            </a:pP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Most importantly they </a:t>
            </a: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should feed their </a:t>
            </a: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curiosities with  </a:t>
            </a: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equivalent</a:t>
            </a:r>
          </a:p>
          <a:p>
            <a:pPr algn="ctr">
              <a:lnSpc>
                <a:spcPts val="4416"/>
              </a:lnSpc>
            </a:pPr>
            <a:r>
              <a:rPr lang="en-US" sz="4015">
                <a:solidFill>
                  <a:srgbClr val="CD4343"/>
                </a:solidFill>
                <a:latin typeface="Lazydog"/>
              </a:rPr>
              <a:t> information 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6615">
            <a:off x="665475" y="8087079"/>
            <a:ext cx="3258528" cy="10901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43903" y="1871399"/>
            <a:ext cx="2674653" cy="2567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C8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05313" y="1619250"/>
            <a:ext cx="4791719" cy="54790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55069" y="-221282"/>
            <a:ext cx="11420623" cy="103408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7372">
            <a:off x="15199309" y="-507280"/>
            <a:ext cx="3032652" cy="101456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629819" y="440067"/>
            <a:ext cx="9003544" cy="93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CD4343"/>
                </a:solidFill>
                <a:latin typeface="Lazydog"/>
              </a:rPr>
              <a:t>Children at an early age are fascinated by things Which makes interesting noises, And 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CD4343"/>
                </a:solidFill>
                <a:latin typeface="Lazydog"/>
              </a:rPr>
              <a:t>Things that 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CD4343"/>
                </a:solidFill>
                <a:latin typeface="Lazydog"/>
              </a:rPr>
              <a:t>are capable of interacting with them and Be unpredictable in what they do and how they behave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600979">
            <a:off x="14819101" y="8259197"/>
            <a:ext cx="3032652" cy="10145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600979">
            <a:off x="3938743" y="521420"/>
            <a:ext cx="3032652" cy="1014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05194" y="423869"/>
            <a:ext cx="16591026" cy="917031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-305739" y="461969"/>
            <a:ext cx="17039188" cy="9059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6"/>
              </a:lnSpc>
            </a:pP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 aside from 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 people</a:t>
            </a:r>
          </a:p>
          <a:p>
            <a:pPr algn="ctr">
              <a:lnSpc>
                <a:spcPts val="6516"/>
              </a:lnSpc>
            </a:pP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Study has shown that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 animals are The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most Important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 "thing"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 Which children Find 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interesting at an early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age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6615">
            <a:off x="60282" y="8476475"/>
            <a:ext cx="3258528" cy="10901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55640" y="2919149"/>
            <a:ext cx="2674653" cy="256766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224326">
            <a:off x="-226107" y="1514915"/>
            <a:ext cx="3258528" cy="109012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6615">
            <a:off x="15104185" y="483637"/>
            <a:ext cx="3258528" cy="109012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224326">
            <a:off x="15104185" y="8105828"/>
            <a:ext cx="3258528" cy="1090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1781" y="692819"/>
            <a:ext cx="16104439" cy="890136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7032" y="2683415"/>
            <a:ext cx="17039188" cy="577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Upon my research I 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Found That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 that Children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 respond More effectivity 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to visual information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 as compared to </a:t>
            </a:r>
          </a:p>
          <a:p>
            <a:pPr algn="ctr">
              <a:lnSpc>
                <a:spcPts val="6516"/>
              </a:lnSpc>
            </a:pPr>
            <a:r>
              <a:rPr lang="en-US" sz="5923">
                <a:solidFill>
                  <a:srgbClr val="CD4343"/>
                </a:solidFill>
                <a:latin typeface="Lazydog"/>
              </a:rPr>
              <a:t>text only materials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6615">
            <a:off x="665475" y="8087079"/>
            <a:ext cx="3258528" cy="10901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43903" y="1871399"/>
            <a:ext cx="2674653" cy="2567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C8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1188481"/>
            <a:ext cx="4791719" cy="54790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55069" y="-221282"/>
            <a:ext cx="11420623" cy="103408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7372">
            <a:off x="15199309" y="670700"/>
            <a:ext cx="3032652" cy="101456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157134" y="634422"/>
            <a:ext cx="10178294" cy="96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CD4343"/>
                </a:solidFill>
                <a:latin typeface="Lazydog"/>
              </a:rPr>
              <a:t>Problem Statement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600979">
            <a:off x="14819101" y="8259197"/>
            <a:ext cx="3032652" cy="10145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600979">
            <a:off x="4259251" y="681201"/>
            <a:ext cx="3032652" cy="101456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146174" y="2338878"/>
            <a:ext cx="9518749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When teaching Children about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Biodiversity They Always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Have Questions Which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 Are Difficult to Be Answered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In Their level of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understanding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C8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00326" y="-161604"/>
            <a:ext cx="11718101" cy="1061020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7372">
            <a:off x="15199309" y="670700"/>
            <a:ext cx="3032652" cy="101456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9597" y="4036954"/>
            <a:ext cx="3152117" cy="302603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800326" y="489313"/>
            <a:ext cx="10178294" cy="96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CD4343"/>
                </a:solidFill>
                <a:latin typeface="Lazydog"/>
              </a:rPr>
              <a:t>Solution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600979">
            <a:off x="14819101" y="8259197"/>
            <a:ext cx="3032652" cy="101456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543464" y="2260711"/>
            <a:ext cx="8974782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System Which will help them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explore a world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 With a simulated vision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of different Species. 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That will enhance their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interest in learning more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 about animals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D4343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5446">
            <a:off x="-927668" y="-6825163"/>
            <a:ext cx="19872358" cy="108033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80839" y="685984"/>
            <a:ext cx="2483089" cy="28392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685984"/>
            <a:ext cx="2698191" cy="255101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312933" y="1028700"/>
            <a:ext cx="13662133" cy="2153860"/>
            <a:chOff x="0" y="0"/>
            <a:chExt cx="18216178" cy="287181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130979"/>
              <a:ext cx="18216178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6675"/>
              <a:ext cx="18216178" cy="1762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FFFFFF"/>
                  </a:solidFill>
                  <a:latin typeface="Lazydog"/>
                </a:rPr>
                <a:t>methodology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4437" y="4318000"/>
            <a:ext cx="4956921" cy="33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</a:p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CD4343"/>
                </a:solidFill>
                <a:latin typeface="Lazydog"/>
              </a:rPr>
              <a:t>For a fly vision, a dilation will be </a:t>
            </a:r>
          </a:p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CD4343"/>
                </a:solidFill>
                <a:latin typeface="Lazydog"/>
              </a:rPr>
              <a:t>used to create a blur image</a:t>
            </a:r>
          </a:p>
          <a:p>
            <a:pPr>
              <a:lnSpc>
                <a:spcPts val="44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302379" y="4065997"/>
            <a:ext cx="4956921" cy="388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</a:p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CD4343"/>
                </a:solidFill>
                <a:latin typeface="Lazydog"/>
              </a:rPr>
              <a:t>For a Bat vision, a Grayscale will be </a:t>
            </a:r>
          </a:p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CD4343"/>
                </a:solidFill>
                <a:latin typeface="Lazydog"/>
              </a:rPr>
              <a:t>used to create a Black and white image</a:t>
            </a:r>
          </a:p>
          <a:p>
            <a:pPr>
              <a:lnSpc>
                <a:spcPts val="44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276050" y="3359150"/>
            <a:ext cx="4956921" cy="720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</a:p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CD4343"/>
                </a:solidFill>
                <a:latin typeface="Lazydog"/>
              </a:rPr>
              <a:t>For a Snake vision, a Canny Edges will be </a:t>
            </a:r>
          </a:p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CD4343"/>
                </a:solidFill>
                <a:latin typeface="Lazydog"/>
              </a:rPr>
              <a:t>used to Extract image Features and add red color effect Which will be used to simulate their sensation to blood heat</a:t>
            </a:r>
          </a:p>
          <a:p>
            <a:pPr>
              <a:lnSpc>
                <a:spcPts val="4400"/>
              </a:lnSpc>
            </a:pP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3533" y="7415622"/>
            <a:ext cx="3150849" cy="233162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41390" y="7598683"/>
            <a:ext cx="2238090" cy="21485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80359" y="1030968"/>
            <a:ext cx="6187827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Video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35153" y="5048250"/>
            <a:ext cx="941769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https://youtu.be/qY_gxzAmxYg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DAEtMEtzrWU</dc:identifier>
  <dcterms:modified xsi:type="dcterms:W3CDTF">2011-08-01T06:04:30Z</dcterms:modified>
  <cp:revision>1</cp:revision>
  <dc:title>Blue and Yellow Handwritten Classroom Rules Blank Education Presentation</dc:title>
</cp:coreProperties>
</file>