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media/image1.png" ContentType="image/png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9181440" y="-8640"/>
            <a:ext cx="3005280" cy="686448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603360" y="-8640"/>
            <a:ext cx="2586240" cy="686448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8932320" y="3048120"/>
            <a:ext cx="3257640" cy="380772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9334440" y="-8640"/>
            <a:ext cx="2852280" cy="686448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10898640" y="-8640"/>
            <a:ext cx="1288080" cy="686448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10938960" y="-8640"/>
            <a:ext cx="1247760" cy="686448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10371600" y="3589920"/>
            <a:ext cx="1815120" cy="326592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0" y="4013280"/>
            <a:ext cx="446400" cy="284256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Line 1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" name="CustomShape 13"/>
          <p:cNvSpPr/>
          <p:nvPr/>
        </p:nvSpPr>
        <p:spPr>
          <a:xfrm>
            <a:off x="9181440" y="-8640"/>
            <a:ext cx="3005280" cy="686448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" name="CustomShape 14"/>
          <p:cNvSpPr/>
          <p:nvPr/>
        </p:nvSpPr>
        <p:spPr>
          <a:xfrm>
            <a:off x="9603360" y="-8640"/>
            <a:ext cx="2586240" cy="686448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" name="CustomShape 15"/>
          <p:cNvSpPr/>
          <p:nvPr/>
        </p:nvSpPr>
        <p:spPr>
          <a:xfrm>
            <a:off x="8932320" y="3048120"/>
            <a:ext cx="3257640" cy="380772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" name="CustomShape 16"/>
          <p:cNvSpPr/>
          <p:nvPr/>
        </p:nvSpPr>
        <p:spPr>
          <a:xfrm>
            <a:off x="9334440" y="-8640"/>
            <a:ext cx="2852280" cy="686448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" name="CustomShape 17"/>
          <p:cNvSpPr/>
          <p:nvPr/>
        </p:nvSpPr>
        <p:spPr>
          <a:xfrm>
            <a:off x="10898640" y="-8640"/>
            <a:ext cx="1288080" cy="686448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" name="CustomShape 18"/>
          <p:cNvSpPr/>
          <p:nvPr/>
        </p:nvSpPr>
        <p:spPr>
          <a:xfrm>
            <a:off x="10938960" y="-8640"/>
            <a:ext cx="1247760" cy="686448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" name="CustomShape 19"/>
          <p:cNvSpPr/>
          <p:nvPr/>
        </p:nvSpPr>
        <p:spPr>
          <a:xfrm>
            <a:off x="10371600" y="3589920"/>
            <a:ext cx="1815120" cy="326592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" name="CustomShape 20"/>
          <p:cNvSpPr/>
          <p:nvPr/>
        </p:nvSpPr>
        <p:spPr>
          <a:xfrm rot="10800000">
            <a:off x="5051160" y="33990840"/>
            <a:ext cx="840600" cy="5663880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" name="PlaceHolder 2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9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0" name="CustomShape 3"/>
          <p:cNvSpPr/>
          <p:nvPr/>
        </p:nvSpPr>
        <p:spPr>
          <a:xfrm>
            <a:off x="9181440" y="-8640"/>
            <a:ext cx="3005280" cy="686448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1" name="CustomShape 4"/>
          <p:cNvSpPr/>
          <p:nvPr/>
        </p:nvSpPr>
        <p:spPr>
          <a:xfrm>
            <a:off x="9603360" y="-8640"/>
            <a:ext cx="2586240" cy="686448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2" name="CustomShape 5"/>
          <p:cNvSpPr/>
          <p:nvPr/>
        </p:nvSpPr>
        <p:spPr>
          <a:xfrm>
            <a:off x="8932320" y="3048120"/>
            <a:ext cx="3257640" cy="380772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3" name="CustomShape 6"/>
          <p:cNvSpPr/>
          <p:nvPr/>
        </p:nvSpPr>
        <p:spPr>
          <a:xfrm>
            <a:off x="9334440" y="-8640"/>
            <a:ext cx="2852280" cy="686448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4" name="CustomShape 7"/>
          <p:cNvSpPr/>
          <p:nvPr/>
        </p:nvSpPr>
        <p:spPr>
          <a:xfrm>
            <a:off x="10898640" y="-8640"/>
            <a:ext cx="1288080" cy="686448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5" name="CustomShape 8"/>
          <p:cNvSpPr/>
          <p:nvPr/>
        </p:nvSpPr>
        <p:spPr>
          <a:xfrm>
            <a:off x="10938960" y="-8640"/>
            <a:ext cx="1247760" cy="686448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6" name="CustomShape 9"/>
          <p:cNvSpPr/>
          <p:nvPr/>
        </p:nvSpPr>
        <p:spPr>
          <a:xfrm>
            <a:off x="10371600" y="3589920"/>
            <a:ext cx="1815120" cy="326592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7" name="CustomShape 10"/>
          <p:cNvSpPr/>
          <p:nvPr/>
        </p:nvSpPr>
        <p:spPr>
          <a:xfrm>
            <a:off x="0" y="4013280"/>
            <a:ext cx="446400" cy="284256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8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-274320" y="182880"/>
            <a:ext cx="10199880" cy="156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0" lang="en-US" sz="48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b="1" lang="en-US" sz="4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FACEBOOK INSTANT ARTICLE</a:t>
            </a:r>
            <a:endParaRPr b="0" lang="en-US" sz="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1123560" y="2273040"/>
            <a:ext cx="8462520" cy="366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4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I.   GIỚI THIỆU</a:t>
            </a:r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4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II.  DEMO</a:t>
            </a:r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4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III. ƯU / NHƯỢC ĐIỂM</a:t>
            </a:r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4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IV.  CÔNG NGHỆ TƯƠNG TỰ</a:t>
            </a:r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677160" y="609480"/>
            <a:ext cx="8594640" cy="131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2"/>
          <p:cNvSpPr/>
          <p:nvPr/>
        </p:nvSpPr>
        <p:spPr>
          <a:xfrm>
            <a:off x="677160" y="1489320"/>
            <a:ext cx="8843400" cy="466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3"/>
          <p:cNvSpPr/>
          <p:nvPr/>
        </p:nvSpPr>
        <p:spPr>
          <a:xfrm>
            <a:off x="822960" y="1645920"/>
            <a:ext cx="9201240" cy="234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1645920" y="737280"/>
            <a:ext cx="8120160" cy="4937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677160" y="609480"/>
            <a:ext cx="8594640" cy="131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IV. CÔNG NGHÊ TƯƠNG TỰ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677160" y="1489320"/>
            <a:ext cx="8843400" cy="466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3"/>
          <p:cNvSpPr/>
          <p:nvPr/>
        </p:nvSpPr>
        <p:spPr>
          <a:xfrm>
            <a:off x="822960" y="1645920"/>
            <a:ext cx="9201240" cy="234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Google AMP.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Apple News.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...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677160" y="274320"/>
            <a:ext cx="8594640" cy="131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I. GIỚI THIỆU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677160" y="1489320"/>
            <a:ext cx="8843400" cy="466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0" name="Picture 1" descr=""/>
          <p:cNvPicPr/>
          <p:nvPr/>
        </p:nvPicPr>
        <p:blipFill>
          <a:blip r:embed="rId1"/>
          <a:stretch/>
        </p:blipFill>
        <p:spPr>
          <a:xfrm>
            <a:off x="677160" y="1165320"/>
            <a:ext cx="9530640" cy="5198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677160" y="609480"/>
            <a:ext cx="8594640" cy="131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I. GIỚI THIỆU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677160" y="1489320"/>
            <a:ext cx="8843400" cy="466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960480" y="1895760"/>
            <a:ext cx="7908840" cy="4349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677160" y="609480"/>
            <a:ext cx="8594640" cy="131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I. GIỚI THIỆU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677160" y="1489320"/>
            <a:ext cx="8843400" cy="466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3"/>
          <p:cNvSpPr/>
          <p:nvPr/>
        </p:nvSpPr>
        <p:spPr>
          <a:xfrm>
            <a:off x="810000" y="1554480"/>
            <a:ext cx="8649720" cy="279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Để trải nghiệm người dùng tốt hơn, ngoài việc nâng cấp phần cứng, phát triển thêm nhiều công nghệ web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Những công nghệ được phát triển bởi những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ông lớn như: Google, Facebook, Apple...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677160" y="609480"/>
            <a:ext cx="8594640" cy="131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I. GIỚI THIỆU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677160" y="1489320"/>
            <a:ext cx="8843400" cy="466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642960" y="1501920"/>
            <a:ext cx="9235080" cy="4256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677160" y="609480"/>
            <a:ext cx="8594640" cy="131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II. DEMO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677160" y="1489320"/>
            <a:ext cx="8843400" cy="466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677160" y="609480"/>
            <a:ext cx="8594640" cy="131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2"/>
          <p:cNvSpPr/>
          <p:nvPr/>
        </p:nvSpPr>
        <p:spPr>
          <a:xfrm>
            <a:off x="677160" y="1489320"/>
            <a:ext cx="8843400" cy="466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3"/>
          <p:cNvSpPr/>
          <p:nvPr/>
        </p:nvSpPr>
        <p:spPr>
          <a:xfrm>
            <a:off x="822960" y="1645920"/>
            <a:ext cx="9201240" cy="234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Ai quan tâm FIA: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 Những trang web tin tức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 Những trang web bán hàng đầu tư nội dung để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kéo traffix về cho web.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4"/>
          <p:cNvSpPr/>
          <p:nvPr/>
        </p:nvSpPr>
        <p:spPr>
          <a:xfrm>
            <a:off x="3108960" y="2651760"/>
            <a:ext cx="180000" cy="3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77160" y="609480"/>
            <a:ext cx="8594640" cy="131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II. ƯU / NHƯỢC ĐIỂM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77160" y="1489320"/>
            <a:ext cx="8843400" cy="466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3"/>
          <p:cNvSpPr/>
          <p:nvPr/>
        </p:nvSpPr>
        <p:spPr>
          <a:xfrm>
            <a:off x="822960" y="1465920"/>
            <a:ext cx="9201240" cy="234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 Ưu điểm: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Tốc độ nhanh mobile web nhiều lần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Cho phép người dùng kiếm tiền bằng cách đặt quảng cáo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Số lượng người sử dụng facebook xem tin tức lớn → dễ dàng đưa thông tin tiếp cận người dùng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Cung cấp nhiều công cụ phân tích, thống kê lượt xem.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...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677160" y="609480"/>
            <a:ext cx="8594640" cy="131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II. ƯU / NHƯỢC ĐIỂM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677160" y="1489320"/>
            <a:ext cx="8843400" cy="466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3"/>
          <p:cNvSpPr/>
          <p:nvPr/>
        </p:nvSpPr>
        <p:spPr>
          <a:xfrm>
            <a:off x="822960" y="1645920"/>
            <a:ext cx="9201240" cy="234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 Nhược điểm: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Nội dung theo form có sẵn của Facebook, khó tùy biến nếu nội dung quá phức tạp.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Giới hạn sử dụng 1 số thẻ html (form, javascript…)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Chỉ chạy được trên Facebook App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528</TotalTime>
  <Application>LibreOffice/5.3.3.2$Windows_X86_64 LibreOffice_project/3d9a8b4b4e538a85e0782bd6c2d430bafe583448</Application>
  <Words>386</Words>
  <Paragraphs>73</Paragraphs>
  <Company>Tien Ich May Tinh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2017-07-06T13:16:40Z</dcterms:created>
  <dc:creator>Tien Ich May Tinh</dc:creator>
  <dc:description/>
  <dc:language>en-US</dc:language>
  <cp:lastModifiedBy/>
  <dcterms:modified xsi:type="dcterms:W3CDTF">2017-07-28T10:54:04Z</dcterms:modified>
  <cp:revision>48</cp:revision>
  <dc:subject/>
  <dc:title>Breadcum sản phẩm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Tien Ich May Tinh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12</vt:i4>
  </property>
</Properties>
</file>