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55E5-992C-4861-AB14-28036FBC884F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DC0D-3C48-4008-9D3D-49CB0DF86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61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55E5-992C-4861-AB14-28036FBC884F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DC0D-3C48-4008-9D3D-49CB0DF86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6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55E5-992C-4861-AB14-28036FBC884F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DC0D-3C48-4008-9D3D-49CB0DF86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61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55E5-992C-4861-AB14-28036FBC884F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DC0D-3C48-4008-9D3D-49CB0DF86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994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55E5-992C-4861-AB14-28036FBC884F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DC0D-3C48-4008-9D3D-49CB0DF86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796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55E5-992C-4861-AB14-28036FBC884F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DC0D-3C48-4008-9D3D-49CB0DF86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531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55E5-992C-4861-AB14-28036FBC884F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DC0D-3C48-4008-9D3D-49CB0DF86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793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55E5-992C-4861-AB14-28036FBC884F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DC0D-3C48-4008-9D3D-49CB0DF86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867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55E5-992C-4861-AB14-28036FBC884F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DC0D-3C48-4008-9D3D-49CB0DF86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27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55E5-992C-4861-AB14-28036FBC884F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95DC0D-3C48-4008-9D3D-49CB0DF86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27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55E5-992C-4861-AB14-28036FBC884F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DC0D-3C48-4008-9D3D-49CB0DF86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22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55E5-992C-4861-AB14-28036FBC884F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DC0D-3C48-4008-9D3D-49CB0DF86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22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55E5-992C-4861-AB14-28036FBC884F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DC0D-3C48-4008-9D3D-49CB0DF86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3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55E5-992C-4861-AB14-28036FBC884F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DC0D-3C48-4008-9D3D-49CB0DF86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7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55E5-992C-4861-AB14-28036FBC884F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DC0D-3C48-4008-9D3D-49CB0DF86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9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55E5-992C-4861-AB14-28036FBC884F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DC0D-3C48-4008-9D3D-49CB0DF86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7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55E5-992C-4861-AB14-28036FBC884F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DC0D-3C48-4008-9D3D-49CB0DF86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5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8C55E5-992C-4861-AB14-28036FBC884F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95DC0D-3C48-4008-9D3D-49CB0DF86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52CC-32C5-4F99-90E1-9CCB1D379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Meditech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5A559-EEE8-4EF3-8D7C-90D82D6BB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68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B15B-8C66-4D0D-9275-2EC3789E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Doctors, </a:t>
            </a:r>
            <a:r>
              <a:rPr lang="en-GB" dirty="0"/>
              <a:t>department </a:t>
            </a:r>
            <a:r>
              <a:rPr lang="en-GB"/>
              <a:t>and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EE88-388E-4627-A778-D4CD6389D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44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3118-8509-45D0-BB48-01CD3D53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EEA5B-B4B8-4E14-9E23-508311CCB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at Meditech we work hard to make it easier for those at the NHS and hospitals to be able to save lives and protect us citizens.</a:t>
            </a:r>
          </a:p>
          <a:p>
            <a:r>
              <a:rPr lang="en-GB" dirty="0"/>
              <a:t>We want to </a:t>
            </a:r>
            <a:r>
              <a:rPr lang="en-GB" dirty="0">
                <a:effectLst/>
                <a:ea typeface="Times New Roman" panose="02020603050405020304" pitchFamily="18" charset="0"/>
              </a:rPr>
              <a:t>Develop a software that helps hospitals manage patient data, appointments, and medical records while ensuring data privacy and security.</a:t>
            </a:r>
          </a:p>
          <a:p>
            <a:r>
              <a:rPr lang="en-GB" dirty="0"/>
              <a:t>We are a small group but we want to try our best to make our website simple and easy to use so that we can save lives during a panic.</a:t>
            </a:r>
          </a:p>
        </p:txBody>
      </p:sp>
    </p:spTree>
    <p:extLst>
      <p:ext uri="{BB962C8B-B14F-4D97-AF65-F5344CB8AC3E}">
        <p14:creationId xmlns:p14="http://schemas.microsoft.com/office/powerpoint/2010/main" val="363962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D10C-9D35-408C-B061-929E2774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end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5C9F-AB91-4E10-87CE-640DFBA3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46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48AB-E8DE-4203-869D-F842FF73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for appointment bookings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969A-AAF3-4A61-86A6-153F57286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78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D562-58FB-491E-80D8-386429C3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Staff log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86A16-E676-472A-AAA5-9EC7C0179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67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4608-B8AC-4FE3-B7C6-F77D4DB1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Timetable for 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1B30-EB29-4265-B840-CB710A52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58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FEE1-E28E-42F7-A266-F94DC237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Booking confirmation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296E-0AF7-4503-89FE-221144CA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16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05AD-07A5-4E89-9153-A11DF672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D1BB-362C-4025-BD96-1495C583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9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9ECF-663A-463B-BA3A-610A8786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96037-239F-46CC-8A84-B1BFF8C3D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07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</TotalTime>
  <Words>110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Meditech</vt:lpstr>
      <vt:lpstr>Intro </vt:lpstr>
      <vt:lpstr>Front end design</vt:lpstr>
      <vt:lpstr>Page for appointment bookings</vt:lpstr>
      <vt:lpstr>Staff log in</vt:lpstr>
      <vt:lpstr>Timetable for staff</vt:lpstr>
      <vt:lpstr>Booking confirmation page</vt:lpstr>
      <vt:lpstr>Customer review</vt:lpstr>
      <vt:lpstr>security</vt:lpstr>
      <vt:lpstr>Doctors, department and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Meditech</dc:title>
  <dc:creator>187539 - Jack Capel</dc:creator>
  <cp:lastModifiedBy>187539 - Jack Capel</cp:lastModifiedBy>
  <cp:revision>2</cp:revision>
  <dcterms:created xsi:type="dcterms:W3CDTF">2024-04-18T10:16:47Z</dcterms:created>
  <dcterms:modified xsi:type="dcterms:W3CDTF">2024-04-18T10:29:52Z</dcterms:modified>
</cp:coreProperties>
</file>