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01" d="100"/>
          <a:sy n="101" d="100"/>
        </p:scale>
        <p:origin x="15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343E-31CB-4A49-8C50-68CC1060D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E76B96-485D-4ED2-84CF-151783994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280F9DD-7D79-4FFB-B0CA-AC7C38BD66EF}"/>
              </a:ext>
            </a:extLst>
          </p:cNvPr>
          <p:cNvSpPr>
            <a:spLocks noGrp="1"/>
          </p:cNvSpPr>
          <p:nvPr>
            <p:ph type="dt" sz="half" idx="10"/>
          </p:nvPr>
        </p:nvSpPr>
        <p:spPr/>
        <p:txBody>
          <a:bodyPr/>
          <a:lstStyle/>
          <a:p>
            <a:fld id="{1E4AFDF3-40DB-4C7B-9DBE-EFEEB9293F9D}" type="datetimeFigureOut">
              <a:rPr lang="en-GB" smtClean="0"/>
              <a:t>16/04/2024</a:t>
            </a:fld>
            <a:endParaRPr lang="en-GB"/>
          </a:p>
        </p:txBody>
      </p:sp>
      <p:sp>
        <p:nvSpPr>
          <p:cNvPr id="5" name="Footer Placeholder 4">
            <a:extLst>
              <a:ext uri="{FF2B5EF4-FFF2-40B4-BE49-F238E27FC236}">
                <a16:creationId xmlns:a16="http://schemas.microsoft.com/office/drawing/2014/main" id="{5B79BBB4-739A-41C1-A492-ED2E4CA064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8B90C6-E283-4476-A9F2-C6E7595395B9}"/>
              </a:ext>
            </a:extLst>
          </p:cNvPr>
          <p:cNvSpPr>
            <a:spLocks noGrp="1"/>
          </p:cNvSpPr>
          <p:nvPr>
            <p:ph type="sldNum" sz="quarter" idx="12"/>
          </p:nvPr>
        </p:nvSpPr>
        <p:spPr/>
        <p:txBody>
          <a:bodyPr/>
          <a:lstStyle/>
          <a:p>
            <a:fld id="{5CE06E62-3256-4E90-AAF3-ABE55B73C2D1}" type="slidenum">
              <a:rPr lang="en-GB" smtClean="0"/>
              <a:t>‹#›</a:t>
            </a:fld>
            <a:endParaRPr lang="en-GB"/>
          </a:p>
        </p:txBody>
      </p:sp>
    </p:spTree>
    <p:extLst>
      <p:ext uri="{BB962C8B-B14F-4D97-AF65-F5344CB8AC3E}">
        <p14:creationId xmlns:p14="http://schemas.microsoft.com/office/powerpoint/2010/main" val="30966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9059-A0C9-45D4-8F2A-D238E5B4B6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B39EC62-623B-4ACF-8981-2A7C5F1B8B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D9699D-EE87-4A50-A014-C11BC5CA26E1}"/>
              </a:ext>
            </a:extLst>
          </p:cNvPr>
          <p:cNvSpPr>
            <a:spLocks noGrp="1"/>
          </p:cNvSpPr>
          <p:nvPr>
            <p:ph type="dt" sz="half" idx="10"/>
          </p:nvPr>
        </p:nvSpPr>
        <p:spPr/>
        <p:txBody>
          <a:bodyPr/>
          <a:lstStyle/>
          <a:p>
            <a:fld id="{1E4AFDF3-40DB-4C7B-9DBE-EFEEB9293F9D}" type="datetimeFigureOut">
              <a:rPr lang="en-GB" smtClean="0"/>
              <a:t>16/04/2024</a:t>
            </a:fld>
            <a:endParaRPr lang="en-GB"/>
          </a:p>
        </p:txBody>
      </p:sp>
      <p:sp>
        <p:nvSpPr>
          <p:cNvPr id="5" name="Footer Placeholder 4">
            <a:extLst>
              <a:ext uri="{FF2B5EF4-FFF2-40B4-BE49-F238E27FC236}">
                <a16:creationId xmlns:a16="http://schemas.microsoft.com/office/drawing/2014/main" id="{B12A68A3-36D5-41B6-9A3F-81181133FC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C4D955-FF2F-4FA6-9AA7-BA29FB05B5CB}"/>
              </a:ext>
            </a:extLst>
          </p:cNvPr>
          <p:cNvSpPr>
            <a:spLocks noGrp="1"/>
          </p:cNvSpPr>
          <p:nvPr>
            <p:ph type="sldNum" sz="quarter" idx="12"/>
          </p:nvPr>
        </p:nvSpPr>
        <p:spPr/>
        <p:txBody>
          <a:bodyPr/>
          <a:lstStyle/>
          <a:p>
            <a:fld id="{5CE06E62-3256-4E90-AAF3-ABE55B73C2D1}" type="slidenum">
              <a:rPr lang="en-GB" smtClean="0"/>
              <a:t>‹#›</a:t>
            </a:fld>
            <a:endParaRPr lang="en-GB"/>
          </a:p>
        </p:txBody>
      </p:sp>
    </p:spTree>
    <p:extLst>
      <p:ext uri="{BB962C8B-B14F-4D97-AF65-F5344CB8AC3E}">
        <p14:creationId xmlns:p14="http://schemas.microsoft.com/office/powerpoint/2010/main" val="1570098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25C7F3-BA3A-45A8-BFA8-E5F07A6283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0F0D19-08E9-497A-B5F8-683B0BD7B2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15F303-0F5E-4D91-9636-61C9B0592C30}"/>
              </a:ext>
            </a:extLst>
          </p:cNvPr>
          <p:cNvSpPr>
            <a:spLocks noGrp="1"/>
          </p:cNvSpPr>
          <p:nvPr>
            <p:ph type="dt" sz="half" idx="10"/>
          </p:nvPr>
        </p:nvSpPr>
        <p:spPr/>
        <p:txBody>
          <a:bodyPr/>
          <a:lstStyle/>
          <a:p>
            <a:fld id="{1E4AFDF3-40DB-4C7B-9DBE-EFEEB9293F9D}" type="datetimeFigureOut">
              <a:rPr lang="en-GB" smtClean="0"/>
              <a:t>16/04/2024</a:t>
            </a:fld>
            <a:endParaRPr lang="en-GB"/>
          </a:p>
        </p:txBody>
      </p:sp>
      <p:sp>
        <p:nvSpPr>
          <p:cNvPr id="5" name="Footer Placeholder 4">
            <a:extLst>
              <a:ext uri="{FF2B5EF4-FFF2-40B4-BE49-F238E27FC236}">
                <a16:creationId xmlns:a16="http://schemas.microsoft.com/office/drawing/2014/main" id="{35987FC2-2667-46D2-9C8E-F787FA8E09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B53E6F-97B4-4307-BD83-07ED650CDC53}"/>
              </a:ext>
            </a:extLst>
          </p:cNvPr>
          <p:cNvSpPr>
            <a:spLocks noGrp="1"/>
          </p:cNvSpPr>
          <p:nvPr>
            <p:ph type="sldNum" sz="quarter" idx="12"/>
          </p:nvPr>
        </p:nvSpPr>
        <p:spPr/>
        <p:txBody>
          <a:bodyPr/>
          <a:lstStyle/>
          <a:p>
            <a:fld id="{5CE06E62-3256-4E90-AAF3-ABE55B73C2D1}" type="slidenum">
              <a:rPr lang="en-GB" smtClean="0"/>
              <a:t>‹#›</a:t>
            </a:fld>
            <a:endParaRPr lang="en-GB"/>
          </a:p>
        </p:txBody>
      </p:sp>
    </p:spTree>
    <p:extLst>
      <p:ext uri="{BB962C8B-B14F-4D97-AF65-F5344CB8AC3E}">
        <p14:creationId xmlns:p14="http://schemas.microsoft.com/office/powerpoint/2010/main" val="137251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2735-2127-4C82-B00D-24DB5FBC9D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9B7668-A6BD-4315-A31B-4847E4FDED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0EE093-0834-4894-BEAC-671733DBD2FE}"/>
              </a:ext>
            </a:extLst>
          </p:cNvPr>
          <p:cNvSpPr>
            <a:spLocks noGrp="1"/>
          </p:cNvSpPr>
          <p:nvPr>
            <p:ph type="dt" sz="half" idx="10"/>
          </p:nvPr>
        </p:nvSpPr>
        <p:spPr/>
        <p:txBody>
          <a:bodyPr/>
          <a:lstStyle/>
          <a:p>
            <a:fld id="{1E4AFDF3-40DB-4C7B-9DBE-EFEEB9293F9D}" type="datetimeFigureOut">
              <a:rPr lang="en-GB" smtClean="0"/>
              <a:t>16/04/2024</a:t>
            </a:fld>
            <a:endParaRPr lang="en-GB"/>
          </a:p>
        </p:txBody>
      </p:sp>
      <p:sp>
        <p:nvSpPr>
          <p:cNvPr id="5" name="Footer Placeholder 4">
            <a:extLst>
              <a:ext uri="{FF2B5EF4-FFF2-40B4-BE49-F238E27FC236}">
                <a16:creationId xmlns:a16="http://schemas.microsoft.com/office/drawing/2014/main" id="{D3A23FEF-9D90-43CC-82FE-DEDCD73D49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EA3430-CCB2-4679-8E08-BB0AA21168AA}"/>
              </a:ext>
            </a:extLst>
          </p:cNvPr>
          <p:cNvSpPr>
            <a:spLocks noGrp="1"/>
          </p:cNvSpPr>
          <p:nvPr>
            <p:ph type="sldNum" sz="quarter" idx="12"/>
          </p:nvPr>
        </p:nvSpPr>
        <p:spPr/>
        <p:txBody>
          <a:bodyPr/>
          <a:lstStyle/>
          <a:p>
            <a:fld id="{5CE06E62-3256-4E90-AAF3-ABE55B73C2D1}" type="slidenum">
              <a:rPr lang="en-GB" smtClean="0"/>
              <a:t>‹#›</a:t>
            </a:fld>
            <a:endParaRPr lang="en-GB"/>
          </a:p>
        </p:txBody>
      </p:sp>
    </p:spTree>
    <p:extLst>
      <p:ext uri="{BB962C8B-B14F-4D97-AF65-F5344CB8AC3E}">
        <p14:creationId xmlns:p14="http://schemas.microsoft.com/office/powerpoint/2010/main" val="6453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A9008-90E9-410F-8E4D-A674458144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FBE9103-8D0D-47D4-A342-14A9DF6F6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81E831-64B4-43BF-9C73-B236D7AF494B}"/>
              </a:ext>
            </a:extLst>
          </p:cNvPr>
          <p:cNvSpPr>
            <a:spLocks noGrp="1"/>
          </p:cNvSpPr>
          <p:nvPr>
            <p:ph type="dt" sz="half" idx="10"/>
          </p:nvPr>
        </p:nvSpPr>
        <p:spPr/>
        <p:txBody>
          <a:bodyPr/>
          <a:lstStyle/>
          <a:p>
            <a:fld id="{1E4AFDF3-40DB-4C7B-9DBE-EFEEB9293F9D}" type="datetimeFigureOut">
              <a:rPr lang="en-GB" smtClean="0"/>
              <a:t>16/04/2024</a:t>
            </a:fld>
            <a:endParaRPr lang="en-GB"/>
          </a:p>
        </p:txBody>
      </p:sp>
      <p:sp>
        <p:nvSpPr>
          <p:cNvPr id="5" name="Footer Placeholder 4">
            <a:extLst>
              <a:ext uri="{FF2B5EF4-FFF2-40B4-BE49-F238E27FC236}">
                <a16:creationId xmlns:a16="http://schemas.microsoft.com/office/drawing/2014/main" id="{904FAB3B-F643-40BA-8424-84907B9644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500683-B05A-4800-9BD1-83E422D4B0F0}"/>
              </a:ext>
            </a:extLst>
          </p:cNvPr>
          <p:cNvSpPr>
            <a:spLocks noGrp="1"/>
          </p:cNvSpPr>
          <p:nvPr>
            <p:ph type="sldNum" sz="quarter" idx="12"/>
          </p:nvPr>
        </p:nvSpPr>
        <p:spPr/>
        <p:txBody>
          <a:bodyPr/>
          <a:lstStyle/>
          <a:p>
            <a:fld id="{5CE06E62-3256-4E90-AAF3-ABE55B73C2D1}" type="slidenum">
              <a:rPr lang="en-GB" smtClean="0"/>
              <a:t>‹#›</a:t>
            </a:fld>
            <a:endParaRPr lang="en-GB"/>
          </a:p>
        </p:txBody>
      </p:sp>
    </p:spTree>
    <p:extLst>
      <p:ext uri="{BB962C8B-B14F-4D97-AF65-F5344CB8AC3E}">
        <p14:creationId xmlns:p14="http://schemas.microsoft.com/office/powerpoint/2010/main" val="180959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7128-BF66-4C17-9A6C-B157BD66B7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E829A2-6D06-4F63-A3E7-31A89A6436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1B4C5B-FAA2-48B9-84FE-B33531F8D3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FD3C99E-0D05-4E4D-BED7-70C10BE48D64}"/>
              </a:ext>
            </a:extLst>
          </p:cNvPr>
          <p:cNvSpPr>
            <a:spLocks noGrp="1"/>
          </p:cNvSpPr>
          <p:nvPr>
            <p:ph type="dt" sz="half" idx="10"/>
          </p:nvPr>
        </p:nvSpPr>
        <p:spPr/>
        <p:txBody>
          <a:bodyPr/>
          <a:lstStyle/>
          <a:p>
            <a:fld id="{1E4AFDF3-40DB-4C7B-9DBE-EFEEB9293F9D}" type="datetimeFigureOut">
              <a:rPr lang="en-GB" smtClean="0"/>
              <a:t>16/04/2024</a:t>
            </a:fld>
            <a:endParaRPr lang="en-GB"/>
          </a:p>
        </p:txBody>
      </p:sp>
      <p:sp>
        <p:nvSpPr>
          <p:cNvPr id="6" name="Footer Placeholder 5">
            <a:extLst>
              <a:ext uri="{FF2B5EF4-FFF2-40B4-BE49-F238E27FC236}">
                <a16:creationId xmlns:a16="http://schemas.microsoft.com/office/drawing/2014/main" id="{EE861616-A185-4003-9CEE-BA89A41887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6BF9114-FED0-4505-995B-D910B46BF352}"/>
              </a:ext>
            </a:extLst>
          </p:cNvPr>
          <p:cNvSpPr>
            <a:spLocks noGrp="1"/>
          </p:cNvSpPr>
          <p:nvPr>
            <p:ph type="sldNum" sz="quarter" idx="12"/>
          </p:nvPr>
        </p:nvSpPr>
        <p:spPr/>
        <p:txBody>
          <a:bodyPr/>
          <a:lstStyle/>
          <a:p>
            <a:fld id="{5CE06E62-3256-4E90-AAF3-ABE55B73C2D1}" type="slidenum">
              <a:rPr lang="en-GB" smtClean="0"/>
              <a:t>‹#›</a:t>
            </a:fld>
            <a:endParaRPr lang="en-GB"/>
          </a:p>
        </p:txBody>
      </p:sp>
    </p:spTree>
    <p:extLst>
      <p:ext uri="{BB962C8B-B14F-4D97-AF65-F5344CB8AC3E}">
        <p14:creationId xmlns:p14="http://schemas.microsoft.com/office/powerpoint/2010/main" val="1115901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3055A-EBF3-47FB-9E0B-ECCE2C1930E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E2E2E3C-BA10-474E-B2A7-CE877F4E7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89C2CE-30E8-4F4E-82DD-896CB9F50D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86E57C0-AC0B-4B53-9558-1277877733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271557-1A25-4CF9-B48E-DE68CF7111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99A96B-B289-4093-B517-AB60F7504B71}"/>
              </a:ext>
            </a:extLst>
          </p:cNvPr>
          <p:cNvSpPr>
            <a:spLocks noGrp="1"/>
          </p:cNvSpPr>
          <p:nvPr>
            <p:ph type="dt" sz="half" idx="10"/>
          </p:nvPr>
        </p:nvSpPr>
        <p:spPr/>
        <p:txBody>
          <a:bodyPr/>
          <a:lstStyle/>
          <a:p>
            <a:fld id="{1E4AFDF3-40DB-4C7B-9DBE-EFEEB9293F9D}" type="datetimeFigureOut">
              <a:rPr lang="en-GB" smtClean="0"/>
              <a:t>16/04/2024</a:t>
            </a:fld>
            <a:endParaRPr lang="en-GB"/>
          </a:p>
        </p:txBody>
      </p:sp>
      <p:sp>
        <p:nvSpPr>
          <p:cNvPr id="8" name="Footer Placeholder 7">
            <a:extLst>
              <a:ext uri="{FF2B5EF4-FFF2-40B4-BE49-F238E27FC236}">
                <a16:creationId xmlns:a16="http://schemas.microsoft.com/office/drawing/2014/main" id="{47446594-AA41-453B-A99E-170FB7C8E2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1FEF00-0078-489D-B776-4AABF70F5820}"/>
              </a:ext>
            </a:extLst>
          </p:cNvPr>
          <p:cNvSpPr>
            <a:spLocks noGrp="1"/>
          </p:cNvSpPr>
          <p:nvPr>
            <p:ph type="sldNum" sz="quarter" idx="12"/>
          </p:nvPr>
        </p:nvSpPr>
        <p:spPr/>
        <p:txBody>
          <a:bodyPr/>
          <a:lstStyle/>
          <a:p>
            <a:fld id="{5CE06E62-3256-4E90-AAF3-ABE55B73C2D1}" type="slidenum">
              <a:rPr lang="en-GB" smtClean="0"/>
              <a:t>‹#›</a:t>
            </a:fld>
            <a:endParaRPr lang="en-GB"/>
          </a:p>
        </p:txBody>
      </p:sp>
    </p:spTree>
    <p:extLst>
      <p:ext uri="{BB962C8B-B14F-4D97-AF65-F5344CB8AC3E}">
        <p14:creationId xmlns:p14="http://schemas.microsoft.com/office/powerpoint/2010/main" val="140873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B99D9-C461-488C-B918-08CCA2DF65C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D27B810-A9CB-4683-BBDD-42EB848DD097}"/>
              </a:ext>
            </a:extLst>
          </p:cNvPr>
          <p:cNvSpPr>
            <a:spLocks noGrp="1"/>
          </p:cNvSpPr>
          <p:nvPr>
            <p:ph type="dt" sz="half" idx="10"/>
          </p:nvPr>
        </p:nvSpPr>
        <p:spPr/>
        <p:txBody>
          <a:bodyPr/>
          <a:lstStyle/>
          <a:p>
            <a:fld id="{1E4AFDF3-40DB-4C7B-9DBE-EFEEB9293F9D}" type="datetimeFigureOut">
              <a:rPr lang="en-GB" smtClean="0"/>
              <a:t>16/04/2024</a:t>
            </a:fld>
            <a:endParaRPr lang="en-GB"/>
          </a:p>
        </p:txBody>
      </p:sp>
      <p:sp>
        <p:nvSpPr>
          <p:cNvPr id="4" name="Footer Placeholder 3">
            <a:extLst>
              <a:ext uri="{FF2B5EF4-FFF2-40B4-BE49-F238E27FC236}">
                <a16:creationId xmlns:a16="http://schemas.microsoft.com/office/drawing/2014/main" id="{8910780C-5570-47C3-A887-3DB7E45CC84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472DEE9-7B4C-433B-82CE-AB9E08C57DF1}"/>
              </a:ext>
            </a:extLst>
          </p:cNvPr>
          <p:cNvSpPr>
            <a:spLocks noGrp="1"/>
          </p:cNvSpPr>
          <p:nvPr>
            <p:ph type="sldNum" sz="quarter" idx="12"/>
          </p:nvPr>
        </p:nvSpPr>
        <p:spPr/>
        <p:txBody>
          <a:bodyPr/>
          <a:lstStyle/>
          <a:p>
            <a:fld id="{5CE06E62-3256-4E90-AAF3-ABE55B73C2D1}" type="slidenum">
              <a:rPr lang="en-GB" smtClean="0"/>
              <a:t>‹#›</a:t>
            </a:fld>
            <a:endParaRPr lang="en-GB"/>
          </a:p>
        </p:txBody>
      </p:sp>
    </p:spTree>
    <p:extLst>
      <p:ext uri="{BB962C8B-B14F-4D97-AF65-F5344CB8AC3E}">
        <p14:creationId xmlns:p14="http://schemas.microsoft.com/office/powerpoint/2010/main" val="362076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B46989-8BBB-4EB9-B730-CE65D67E73C6}"/>
              </a:ext>
            </a:extLst>
          </p:cNvPr>
          <p:cNvSpPr>
            <a:spLocks noGrp="1"/>
          </p:cNvSpPr>
          <p:nvPr>
            <p:ph type="dt" sz="half" idx="10"/>
          </p:nvPr>
        </p:nvSpPr>
        <p:spPr/>
        <p:txBody>
          <a:bodyPr/>
          <a:lstStyle/>
          <a:p>
            <a:fld id="{1E4AFDF3-40DB-4C7B-9DBE-EFEEB9293F9D}" type="datetimeFigureOut">
              <a:rPr lang="en-GB" smtClean="0"/>
              <a:t>16/04/2024</a:t>
            </a:fld>
            <a:endParaRPr lang="en-GB"/>
          </a:p>
        </p:txBody>
      </p:sp>
      <p:sp>
        <p:nvSpPr>
          <p:cNvPr id="3" name="Footer Placeholder 2">
            <a:extLst>
              <a:ext uri="{FF2B5EF4-FFF2-40B4-BE49-F238E27FC236}">
                <a16:creationId xmlns:a16="http://schemas.microsoft.com/office/drawing/2014/main" id="{3CFA9EC7-E752-4961-9866-4F46FA05996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835F46C-2C7F-46BC-B77D-E3A9740B5DB8}"/>
              </a:ext>
            </a:extLst>
          </p:cNvPr>
          <p:cNvSpPr>
            <a:spLocks noGrp="1"/>
          </p:cNvSpPr>
          <p:nvPr>
            <p:ph type="sldNum" sz="quarter" idx="12"/>
          </p:nvPr>
        </p:nvSpPr>
        <p:spPr/>
        <p:txBody>
          <a:bodyPr/>
          <a:lstStyle/>
          <a:p>
            <a:fld id="{5CE06E62-3256-4E90-AAF3-ABE55B73C2D1}" type="slidenum">
              <a:rPr lang="en-GB" smtClean="0"/>
              <a:t>‹#›</a:t>
            </a:fld>
            <a:endParaRPr lang="en-GB"/>
          </a:p>
        </p:txBody>
      </p:sp>
    </p:spTree>
    <p:extLst>
      <p:ext uri="{BB962C8B-B14F-4D97-AF65-F5344CB8AC3E}">
        <p14:creationId xmlns:p14="http://schemas.microsoft.com/office/powerpoint/2010/main" val="97594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BC799-A4E1-41A0-8B48-5AD4230EB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A5F7F0-6384-45EA-9CE4-1D2DF1A17E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DF81A5E-0595-4C8F-B0B7-4065D5DCC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BECEE9-D626-4400-9FE1-6182BD9E90CC}"/>
              </a:ext>
            </a:extLst>
          </p:cNvPr>
          <p:cNvSpPr>
            <a:spLocks noGrp="1"/>
          </p:cNvSpPr>
          <p:nvPr>
            <p:ph type="dt" sz="half" idx="10"/>
          </p:nvPr>
        </p:nvSpPr>
        <p:spPr/>
        <p:txBody>
          <a:bodyPr/>
          <a:lstStyle/>
          <a:p>
            <a:fld id="{1E4AFDF3-40DB-4C7B-9DBE-EFEEB9293F9D}" type="datetimeFigureOut">
              <a:rPr lang="en-GB" smtClean="0"/>
              <a:t>16/04/2024</a:t>
            </a:fld>
            <a:endParaRPr lang="en-GB"/>
          </a:p>
        </p:txBody>
      </p:sp>
      <p:sp>
        <p:nvSpPr>
          <p:cNvPr id="6" name="Footer Placeholder 5">
            <a:extLst>
              <a:ext uri="{FF2B5EF4-FFF2-40B4-BE49-F238E27FC236}">
                <a16:creationId xmlns:a16="http://schemas.microsoft.com/office/drawing/2014/main" id="{0028CE35-037E-4AF5-923F-D41E740BDF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E24B5AD-285D-4398-BE74-296EA486CE5A}"/>
              </a:ext>
            </a:extLst>
          </p:cNvPr>
          <p:cNvSpPr>
            <a:spLocks noGrp="1"/>
          </p:cNvSpPr>
          <p:nvPr>
            <p:ph type="sldNum" sz="quarter" idx="12"/>
          </p:nvPr>
        </p:nvSpPr>
        <p:spPr/>
        <p:txBody>
          <a:bodyPr/>
          <a:lstStyle/>
          <a:p>
            <a:fld id="{5CE06E62-3256-4E90-AAF3-ABE55B73C2D1}" type="slidenum">
              <a:rPr lang="en-GB" smtClean="0"/>
              <a:t>‹#›</a:t>
            </a:fld>
            <a:endParaRPr lang="en-GB"/>
          </a:p>
        </p:txBody>
      </p:sp>
    </p:spTree>
    <p:extLst>
      <p:ext uri="{BB962C8B-B14F-4D97-AF65-F5344CB8AC3E}">
        <p14:creationId xmlns:p14="http://schemas.microsoft.com/office/powerpoint/2010/main" val="1586988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AB72-0C6B-44FE-ABB2-B804AD58D2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59F11BC-1A13-4D80-9EF1-6CF41756BD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4FCCCFC-6C8B-4C33-A6C1-289D99020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7DC8D-9FE3-481D-B56D-B8D8A66647FF}"/>
              </a:ext>
            </a:extLst>
          </p:cNvPr>
          <p:cNvSpPr>
            <a:spLocks noGrp="1"/>
          </p:cNvSpPr>
          <p:nvPr>
            <p:ph type="dt" sz="half" idx="10"/>
          </p:nvPr>
        </p:nvSpPr>
        <p:spPr/>
        <p:txBody>
          <a:bodyPr/>
          <a:lstStyle/>
          <a:p>
            <a:fld id="{1E4AFDF3-40DB-4C7B-9DBE-EFEEB9293F9D}" type="datetimeFigureOut">
              <a:rPr lang="en-GB" smtClean="0"/>
              <a:t>16/04/2024</a:t>
            </a:fld>
            <a:endParaRPr lang="en-GB"/>
          </a:p>
        </p:txBody>
      </p:sp>
      <p:sp>
        <p:nvSpPr>
          <p:cNvPr id="6" name="Footer Placeholder 5">
            <a:extLst>
              <a:ext uri="{FF2B5EF4-FFF2-40B4-BE49-F238E27FC236}">
                <a16:creationId xmlns:a16="http://schemas.microsoft.com/office/drawing/2014/main" id="{4E17A433-AC99-48E2-BD4C-C566EE67C8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623EA5-8D72-4EE8-9D0C-E4A81539F0A4}"/>
              </a:ext>
            </a:extLst>
          </p:cNvPr>
          <p:cNvSpPr>
            <a:spLocks noGrp="1"/>
          </p:cNvSpPr>
          <p:nvPr>
            <p:ph type="sldNum" sz="quarter" idx="12"/>
          </p:nvPr>
        </p:nvSpPr>
        <p:spPr/>
        <p:txBody>
          <a:bodyPr/>
          <a:lstStyle/>
          <a:p>
            <a:fld id="{5CE06E62-3256-4E90-AAF3-ABE55B73C2D1}" type="slidenum">
              <a:rPr lang="en-GB" smtClean="0"/>
              <a:t>‹#›</a:t>
            </a:fld>
            <a:endParaRPr lang="en-GB"/>
          </a:p>
        </p:txBody>
      </p:sp>
    </p:spTree>
    <p:extLst>
      <p:ext uri="{BB962C8B-B14F-4D97-AF65-F5344CB8AC3E}">
        <p14:creationId xmlns:p14="http://schemas.microsoft.com/office/powerpoint/2010/main" val="2127933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5AB180-0C88-4C5D-AA0A-926E8FB3F7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DC7EB1F-58ED-471E-BD71-906B415274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E8B7B0-1CDE-457F-8FED-8F98C6971F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AFDF3-40DB-4C7B-9DBE-EFEEB9293F9D}" type="datetimeFigureOut">
              <a:rPr lang="en-GB" smtClean="0"/>
              <a:t>16/04/2024</a:t>
            </a:fld>
            <a:endParaRPr lang="en-GB"/>
          </a:p>
        </p:txBody>
      </p:sp>
      <p:sp>
        <p:nvSpPr>
          <p:cNvPr id="5" name="Footer Placeholder 4">
            <a:extLst>
              <a:ext uri="{FF2B5EF4-FFF2-40B4-BE49-F238E27FC236}">
                <a16:creationId xmlns:a16="http://schemas.microsoft.com/office/drawing/2014/main" id="{C171484D-C12B-4E3F-9AB7-F136B39094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F5A4F78-5182-452B-A178-1E1835B629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06E62-3256-4E90-AAF3-ABE55B73C2D1}" type="slidenum">
              <a:rPr lang="en-GB" smtClean="0"/>
              <a:t>‹#›</a:t>
            </a:fld>
            <a:endParaRPr lang="en-GB"/>
          </a:p>
        </p:txBody>
      </p:sp>
    </p:spTree>
    <p:extLst>
      <p:ext uri="{BB962C8B-B14F-4D97-AF65-F5344CB8AC3E}">
        <p14:creationId xmlns:p14="http://schemas.microsoft.com/office/powerpoint/2010/main" val="2620479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ualberta.ca/pharmacy/media-library/2-developing-a-patient-database-pcp.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8FC3A-637E-4683-B00A-12BF65AE1BA6}"/>
              </a:ext>
            </a:extLst>
          </p:cNvPr>
          <p:cNvSpPr>
            <a:spLocks noGrp="1"/>
          </p:cNvSpPr>
          <p:nvPr>
            <p:ph type="ctrTitle"/>
          </p:nvPr>
        </p:nvSpPr>
        <p:spPr/>
        <p:txBody>
          <a:bodyPr/>
          <a:lstStyle/>
          <a:p>
            <a:r>
              <a:rPr lang="en-GB" dirty="0"/>
              <a:t>Hospital software</a:t>
            </a:r>
          </a:p>
        </p:txBody>
      </p:sp>
      <p:sp>
        <p:nvSpPr>
          <p:cNvPr id="3" name="Subtitle 2">
            <a:extLst>
              <a:ext uri="{FF2B5EF4-FFF2-40B4-BE49-F238E27FC236}">
                <a16:creationId xmlns:a16="http://schemas.microsoft.com/office/drawing/2014/main" id="{624B449A-3C5C-4FAE-A94C-813C6AF7CB2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22630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1707-3C5B-4DDC-95DD-37EEA1CE91B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27C9BA9-2E9A-4DA0-BC1B-F031A4638207}"/>
              </a:ext>
            </a:extLst>
          </p:cNvPr>
          <p:cNvSpPr>
            <a:spLocks noGrp="1"/>
          </p:cNvSpPr>
          <p:nvPr>
            <p:ph idx="1"/>
          </p:nvPr>
        </p:nvSpPr>
        <p:spPr/>
        <p:txBody>
          <a:bodyPr>
            <a:normAutofit fontScale="92500" lnSpcReduction="10000"/>
          </a:bodyPr>
          <a:lstStyle/>
          <a:p>
            <a:r>
              <a:rPr lang="en-GB" dirty="0"/>
              <a:t>EHR / EMR software is a computer system that helps healthcare providers manage patient medical records and automate clinical workflows.</a:t>
            </a:r>
          </a:p>
          <a:p>
            <a:r>
              <a:rPr lang="en-GB" b="0" i="0" dirty="0">
                <a:solidFill>
                  <a:srgbClr val="040C28"/>
                </a:solidFill>
                <a:effectLst/>
                <a:latin typeface="Google Sans"/>
              </a:rPr>
              <a:t>EHR</a:t>
            </a:r>
            <a:r>
              <a:rPr lang="en-GB" b="0" i="0" dirty="0">
                <a:solidFill>
                  <a:srgbClr val="474747"/>
                </a:solidFill>
                <a:effectLst/>
                <a:latin typeface="Google Sans"/>
              </a:rPr>
              <a:t> is probably the most important software used in hospitals because it allows them to store and update patient data, treatment history, diagnoses, prescriptions, medical records, allergy information, and more. EHR software maintains the continuity of treatment and significantly reduces administrative work.</a:t>
            </a:r>
          </a:p>
          <a:p>
            <a:r>
              <a:rPr lang="en-GB" b="0" i="0" dirty="0">
                <a:solidFill>
                  <a:srgbClr val="040C28"/>
                </a:solidFill>
                <a:effectLst/>
                <a:latin typeface="Google Sans"/>
              </a:rPr>
              <a:t>EHR</a:t>
            </a:r>
            <a:r>
              <a:rPr lang="en-GB" b="0" i="0" dirty="0">
                <a:solidFill>
                  <a:srgbClr val="474747"/>
                </a:solidFill>
                <a:effectLst/>
                <a:latin typeface="Google Sans"/>
              </a:rPr>
              <a:t> is probably the most important software used in hospitals because it allows them to store and update patient data, treatment history, diagnoses, prescriptions, medical records, allergy information, and more. EHR software maintains the continuity of treatment and significantly reduces administrative work.</a:t>
            </a:r>
            <a:endParaRPr lang="en-GB" dirty="0"/>
          </a:p>
        </p:txBody>
      </p:sp>
    </p:spTree>
    <p:extLst>
      <p:ext uri="{BB962C8B-B14F-4D97-AF65-F5344CB8AC3E}">
        <p14:creationId xmlns:p14="http://schemas.microsoft.com/office/powerpoint/2010/main" val="3281026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D5A5-DDA4-4CFB-BD6F-98F4ACD1D56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986F4CE-B4D2-4285-BB0C-53E6572A551A}"/>
              </a:ext>
            </a:extLst>
          </p:cNvPr>
          <p:cNvSpPr>
            <a:spLocks noGrp="1"/>
          </p:cNvSpPr>
          <p:nvPr>
            <p:ph idx="1"/>
          </p:nvPr>
        </p:nvSpPr>
        <p:spPr/>
        <p:txBody>
          <a:bodyPr/>
          <a:lstStyle/>
          <a:p>
            <a:r>
              <a:rPr lang="en-GB" dirty="0"/>
              <a:t>We need to make a way that it is easy for people to see what medical conditions people can be in such as a doctor checking the patience allergies however we also need to make it secure so people cant find embarrassing things about patients such as STDS.</a:t>
            </a:r>
          </a:p>
        </p:txBody>
      </p:sp>
    </p:spTree>
    <p:extLst>
      <p:ext uri="{BB962C8B-B14F-4D97-AF65-F5344CB8AC3E}">
        <p14:creationId xmlns:p14="http://schemas.microsoft.com/office/powerpoint/2010/main" val="3827940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4506B-8CDB-4EBE-A1E1-D535A85BA099}"/>
              </a:ext>
            </a:extLst>
          </p:cNvPr>
          <p:cNvSpPr>
            <a:spLocks noGrp="1"/>
          </p:cNvSpPr>
          <p:nvPr>
            <p:ph type="title"/>
          </p:nvPr>
        </p:nvSpPr>
        <p:spPr/>
        <p:txBody>
          <a:bodyPr/>
          <a:lstStyle/>
          <a:p>
            <a:r>
              <a:rPr lang="en-GB">
                <a:hlinkClick r:id="rId2"/>
              </a:rPr>
              <a:t>Slide 1 (ualberta.ca)</a:t>
            </a:r>
            <a:endParaRPr lang="en-GB"/>
          </a:p>
        </p:txBody>
      </p:sp>
      <p:sp>
        <p:nvSpPr>
          <p:cNvPr id="3" name="Content Placeholder 2">
            <a:extLst>
              <a:ext uri="{FF2B5EF4-FFF2-40B4-BE49-F238E27FC236}">
                <a16:creationId xmlns:a16="http://schemas.microsoft.com/office/drawing/2014/main" id="{96A72D1C-260A-4AFC-BB06-3E408D122A58}"/>
              </a:ext>
            </a:extLst>
          </p:cNvPr>
          <p:cNvSpPr>
            <a:spLocks noGrp="1"/>
          </p:cNvSpPr>
          <p:nvPr>
            <p:ph idx="1"/>
          </p:nvPr>
        </p:nvSpPr>
        <p:spPr/>
        <p:txBody>
          <a:bodyPr/>
          <a:lstStyle/>
          <a:p>
            <a:pPr algn="l">
              <a:buFont typeface="+mj-lt"/>
              <a:buAutoNum type="arabicPeriod"/>
            </a:pPr>
            <a:r>
              <a:rPr lang="en-GB" b="0" i="0" dirty="0">
                <a:solidFill>
                  <a:srgbClr val="1F1F1F"/>
                </a:solidFill>
                <a:effectLst/>
                <a:latin typeface="Google Sans"/>
              </a:rPr>
              <a:t>Developing a Patient Database.</a:t>
            </a:r>
          </a:p>
          <a:p>
            <a:pPr algn="l">
              <a:buFont typeface="+mj-lt"/>
              <a:buAutoNum type="arabicPeriod"/>
            </a:pPr>
            <a:r>
              <a:rPr lang="en-GB" b="0" i="0" dirty="0">
                <a:solidFill>
                  <a:srgbClr val="1F1F1F"/>
                </a:solidFill>
                <a:effectLst/>
                <a:latin typeface="Google Sans"/>
              </a:rPr>
              <a:t>Preceptor Development: Patient Care Process.</a:t>
            </a:r>
          </a:p>
          <a:p>
            <a:pPr algn="l">
              <a:buFont typeface="+mj-lt"/>
              <a:buAutoNum type="arabicPeriod"/>
            </a:pPr>
            <a:r>
              <a:rPr lang="en-GB" b="0" i="0" dirty="0">
                <a:solidFill>
                  <a:srgbClr val="1F1F1F"/>
                </a:solidFill>
                <a:effectLst/>
                <a:latin typeface="Google Sans"/>
              </a:rPr>
              <a:t>• Setting the stage for developing a patient.</a:t>
            </a:r>
          </a:p>
          <a:p>
            <a:pPr algn="l">
              <a:buFont typeface="+mj-lt"/>
              <a:buAutoNum type="arabicPeriod"/>
            </a:pPr>
            <a:r>
              <a:rPr lang="en-GB" b="0" i="0" dirty="0">
                <a:solidFill>
                  <a:srgbClr val="1F1F1F"/>
                </a:solidFill>
                <a:effectLst/>
                <a:latin typeface="Google Sans"/>
              </a:rPr>
              <a:t>database. • Elements of the patient database. ...</a:t>
            </a:r>
          </a:p>
          <a:p>
            <a:pPr algn="l">
              <a:buFont typeface="+mj-lt"/>
              <a:buAutoNum type="arabicPeriod"/>
            </a:pPr>
            <a:r>
              <a:rPr lang="en-GB" b="0" i="0" dirty="0">
                <a:solidFill>
                  <a:srgbClr val="1F1F1F"/>
                </a:solidFill>
                <a:effectLst/>
                <a:latin typeface="Google Sans"/>
              </a:rPr>
              <a:t>• Preparing your student. • Reviewing the database.</a:t>
            </a:r>
          </a:p>
          <a:p>
            <a:pPr algn="l">
              <a:buFont typeface="+mj-lt"/>
              <a:buAutoNum type="arabicPeriod"/>
            </a:pPr>
            <a:r>
              <a:rPr lang="en-GB" b="0" i="0" dirty="0">
                <a:solidFill>
                  <a:srgbClr val="1F1F1F"/>
                </a:solidFill>
                <a:effectLst/>
                <a:latin typeface="Google Sans"/>
              </a:rPr>
              <a:t>• Feedback and evaluation of your student. ...</a:t>
            </a:r>
          </a:p>
          <a:p>
            <a:pPr algn="l">
              <a:buFont typeface="+mj-lt"/>
              <a:buAutoNum type="arabicPeriod"/>
            </a:pPr>
            <a:r>
              <a:rPr lang="en-GB" b="0" i="0" dirty="0">
                <a:solidFill>
                  <a:srgbClr val="1F1F1F"/>
                </a:solidFill>
                <a:effectLst/>
                <a:latin typeface="Google Sans"/>
              </a:rPr>
              <a:t>Outline.</a:t>
            </a:r>
          </a:p>
          <a:p>
            <a:pPr algn="l">
              <a:buFont typeface="+mj-lt"/>
              <a:buAutoNum type="arabicPeriod"/>
            </a:pPr>
            <a:r>
              <a:rPr lang="en-GB" b="0" i="0" dirty="0">
                <a:solidFill>
                  <a:srgbClr val="1F1F1F"/>
                </a:solidFill>
                <a:effectLst/>
                <a:latin typeface="Google Sans"/>
              </a:rPr>
              <a:t>Evaluate and identify how you gather.</a:t>
            </a:r>
          </a:p>
          <a:p>
            <a:endParaRPr lang="en-GB" dirty="0"/>
          </a:p>
        </p:txBody>
      </p:sp>
    </p:spTree>
    <p:extLst>
      <p:ext uri="{BB962C8B-B14F-4D97-AF65-F5344CB8AC3E}">
        <p14:creationId xmlns:p14="http://schemas.microsoft.com/office/powerpoint/2010/main" val="1958346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Google Sans</vt:lpstr>
      <vt:lpstr>Office Theme</vt:lpstr>
      <vt:lpstr>Hospital software</vt:lpstr>
      <vt:lpstr>PowerPoint Presentation</vt:lpstr>
      <vt:lpstr>PowerPoint Presentation</vt:lpstr>
      <vt:lpstr>Slide 1 (ualberta.ca)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software</dc:title>
  <dc:creator>187539 - Jack Capel</dc:creator>
  <cp:lastModifiedBy>187539 - Jack Capel</cp:lastModifiedBy>
  <cp:revision>1</cp:revision>
  <dcterms:created xsi:type="dcterms:W3CDTF">2024-04-16T14:55:23Z</dcterms:created>
  <dcterms:modified xsi:type="dcterms:W3CDTF">2024-04-16T14:55:33Z</dcterms:modified>
</cp:coreProperties>
</file>