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92" r:id="rId1"/>
    <p:sldMasterId id="2147483759" r:id="rId2"/>
    <p:sldMasterId id="2147483769" r:id="rId3"/>
    <p:sldMasterId id="2147483779" r:id="rId4"/>
    <p:sldMasterId id="2147483789" r:id="rId5"/>
    <p:sldMasterId id="2147483799" r:id="rId6"/>
    <p:sldMasterId id="2147483827" r:id="rId7"/>
  </p:sldMasterIdLst>
  <p:notesMasterIdLst>
    <p:notesMasterId r:id="rId10"/>
  </p:notesMasterIdLst>
  <p:sldIdLst>
    <p:sldId id="279" r:id="rId8"/>
    <p:sldId id="280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9D00"/>
    <a:srgbClr val="00C2E2"/>
    <a:srgbClr val="ED037C"/>
    <a:srgbClr val="7C98AE"/>
    <a:srgbClr val="FF8C3F"/>
    <a:srgbClr val="3989C9"/>
    <a:srgbClr val="0AAD88"/>
    <a:srgbClr val="3F246E"/>
    <a:srgbClr val="DD005F"/>
    <a:srgbClr val="62C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65"/>
    <p:restoredTop sz="50000" autoAdjust="0"/>
  </p:normalViewPr>
  <p:slideViewPr>
    <p:cSldViewPr>
      <p:cViewPr varScale="1">
        <p:scale>
          <a:sx n="82" d="100"/>
          <a:sy n="82" d="100"/>
        </p:scale>
        <p:origin x="79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26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font" Target="fonts/font1.fntdata"/><Relationship Id="rId5" Type="http://schemas.openxmlformats.org/officeDocument/2006/relationships/slideMaster" Target="slideMasters/slideMaster5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13A6D-A27B-464A-8085-12C2023C33AE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22804-678A-4588-8318-46D4BE49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1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6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22804-678A-4588-8318-46D4BE4921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4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lank - Log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B2CDFD-E33C-1A4C-BE3E-18B23BC07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0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ED03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B4BDB5-DB56-2142-AD5A-5DAF9B468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71D495-C219-A746-8610-2F0C983835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409" y="5651500"/>
            <a:ext cx="2842199" cy="7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D93878-B235-46F8-9B0D-4981A02E34AD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6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99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Bar - 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4FDDDB-F05D-2E49-9C10-4F6AB949E3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10D783E-D406-104A-8E62-287FB56CA2E9}"/>
              </a:ext>
            </a:extLst>
          </p:cNvPr>
          <p:cNvSpPr/>
          <p:nvPr userDrawn="1"/>
        </p:nvSpPr>
        <p:spPr>
          <a:xfrm>
            <a:off x="10293069" y="6381328"/>
            <a:ext cx="1616364" cy="36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Bar -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60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90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Blank - 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0C2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32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8819C8-5172-4B4D-8B47-09E995D22C4F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5360" y="5961784"/>
            <a:ext cx="11713301" cy="563563"/>
          </a:xfrm>
        </p:spPr>
        <p:txBody>
          <a:bodyPr anchor="b">
            <a:norm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77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A6250A-8ADF-EB4F-885B-F0CB952C15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3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Bar -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F1323-F477-6644-AEBE-9D9CB9F1F2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08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an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0C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363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Cyan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00C2E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00C2E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C83386-0603-CB41-B851-86821CFE5E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D61C1D-0A55-2249-AE5E-EBFB47DADBC4}"/>
              </a:ext>
            </a:extLst>
          </p:cNvPr>
          <p:cNvSpPr/>
          <p:nvPr userDrawn="1"/>
        </p:nvSpPr>
        <p:spPr>
          <a:xfrm>
            <a:off x="10200456" y="6417921"/>
            <a:ext cx="1872208" cy="44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423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Blank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solidFill>
                  <a:srgbClr val="0AAD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60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Bar - 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54232-75E9-3849-996C-18C6731613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8248FB-0E2E-BA44-BA49-725257B11DF0}"/>
              </a:ext>
            </a:extLst>
          </p:cNvPr>
          <p:cNvSpPr/>
          <p:nvPr userDrawn="1"/>
        </p:nvSpPr>
        <p:spPr>
          <a:xfrm>
            <a:off x="10293069" y="6381328"/>
            <a:ext cx="1616364" cy="36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457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61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421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97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0AAD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213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op Bar - 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54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5A9299-A27C-764A-89CC-15B957988E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5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F5C538-ACD3-9047-9076-408BD5ECE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30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0AA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46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Title Basic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0AAD8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0AAD8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8EDF34-BD48-0B48-9259-D5F3198679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19B4413-1374-5B4E-B988-72DF93ECD468}"/>
              </a:ext>
            </a:extLst>
          </p:cNvPr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20C128-7ABB-1B44-A68F-ECCC4C7A0E18}"/>
              </a:ext>
            </a:extLst>
          </p:cNvPr>
          <p:cNvSpPr/>
          <p:nvPr userDrawn="1"/>
        </p:nvSpPr>
        <p:spPr>
          <a:xfrm>
            <a:off x="10200456" y="6417921"/>
            <a:ext cx="1872208" cy="440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074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ank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863" y="476672"/>
            <a:ext cx="1510777" cy="24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7ADDDE-045B-E44F-BDEA-08AE7E6AC4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A9C1ECB-7705-6B42-B534-5DF04A5F771B}"/>
              </a:ext>
            </a:extLst>
          </p:cNvPr>
          <p:cNvSpPr/>
          <p:nvPr userDrawn="1"/>
        </p:nvSpPr>
        <p:spPr>
          <a:xfrm>
            <a:off x="10345863" y="347241"/>
            <a:ext cx="1616364" cy="360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776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106571-D4B4-CB4D-AFF2-E200351963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66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Bar - Logo Bottom R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966EB7-08C0-644A-A74C-686A1A5AA1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572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733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25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CB554F-7E8A-C74A-8359-B581DCBE9E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059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8819C8-5172-4B4D-8B47-09E995D22C4F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5360" y="5961784"/>
            <a:ext cx="11713301" cy="563563"/>
          </a:xfrm>
        </p:spPr>
        <p:txBody>
          <a:bodyPr anchor="b"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750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E487D-F192-E743-AE60-201B1E44F0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5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940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398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689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3989C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3989C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DF8EE-4A8A-B342-AC06-48D38C0820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A79E1E-4059-6D4C-B2DA-D243E675219E}"/>
              </a:ext>
            </a:extLst>
          </p:cNvPr>
          <p:cNvSpPr/>
          <p:nvPr userDrawn="1"/>
        </p:nvSpPr>
        <p:spPr>
          <a:xfrm>
            <a:off x="10200456" y="6417921"/>
            <a:ext cx="1728192" cy="32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19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Blank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68B75F-E14D-7A49-92B4-6B69003A78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892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Bar - 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AB032D-8B0C-B54B-ACFB-9E5015544A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CC098A-9E4A-0E46-9529-FEABB0D27F62}"/>
              </a:ext>
            </a:extLst>
          </p:cNvPr>
          <p:cNvSpPr/>
          <p:nvPr userDrawn="1"/>
        </p:nvSpPr>
        <p:spPr>
          <a:xfrm>
            <a:off x="10293069" y="6453336"/>
            <a:ext cx="1616364" cy="288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141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518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682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211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2C3CA0-7D87-DF42-9A75-7DA49599E9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613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DC7A54-B9D5-E94C-B605-3E018A1734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919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CD6717-8CF2-C142-98B8-BD746B7407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4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71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FF8C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355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FF8C3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FF8C3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79AA10-999E-6D46-A415-70759D69E5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DE75FC-B753-5945-B1F8-09D61C52AB2C}"/>
              </a:ext>
            </a:extLst>
          </p:cNvPr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3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F8600E-CCBB-3648-941C-B98583C319F9}"/>
              </a:ext>
            </a:extLst>
          </p:cNvPr>
          <p:cNvSpPr/>
          <p:nvPr userDrawn="1"/>
        </p:nvSpPr>
        <p:spPr>
          <a:xfrm>
            <a:off x="10200456" y="6417921"/>
            <a:ext cx="1728192" cy="323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889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 with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D93878-B235-46F8-9B0D-4981A02E34AD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C52607-021B-1D4D-8DD4-5426141132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917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249645-2FFB-E84C-B919-3D41018F23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5456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Bar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DB5C5-BB5C-764D-A725-9C7180A5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3656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51B817-36EF-5049-9172-95EB889077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142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158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2ED89-E857-F342-8101-D01552358E88}"/>
              </a:ext>
            </a:extLst>
          </p:cNvPr>
          <p:cNvSpPr/>
          <p:nvPr userDrawn="1"/>
        </p:nvSpPr>
        <p:spPr>
          <a:xfrm>
            <a:off x="10200456" y="6381328"/>
            <a:ext cx="1656184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05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ty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957393-36AC-8B4D-B3A6-3AA6657203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816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377F2D-DB98-EC4D-8F60-E28259F90B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Basic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D037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6B8B7-753E-9D45-AD63-E15394D2CD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980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96CD72-10B3-E445-A0D6-660C3F39D0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57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7C9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6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ty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rgbClr val="7C98A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7C98A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8688288" y="5733256"/>
            <a:ext cx="2880320" cy="684665"/>
          </a:xfrm>
          <a:prstGeom prst="rect">
            <a:avLst/>
          </a:prstGeom>
          <a:blipFill dpi="0" rotWithShape="1">
            <a:blip r:embed="rId2">
              <a:alphaModFix amt="9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0B2DA1-CA63-1840-B11F-5E3D5AB83A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254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Blank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B2CDFD-E33C-1A4C-BE3E-18B23BC07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419026"/>
            <a:ext cx="1616364" cy="417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40808B1-F63A-459A-967B-8DFF0485F571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011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Bar - Logo Top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302469-71F7-4EB7-9ADA-C10FEDD8CAC6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F1323-F477-6644-AEBE-9D9CB9F1F2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318420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671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838201"/>
            <a:ext cx="12192000" cy="53340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 anchor="ctr"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C8B1D39-4CFA-4E27-9537-9D120A8CD547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6712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F5C538-ACD3-9047-9076-408BD5ECE0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279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Half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0" y="0"/>
            <a:ext cx="12192000" cy="321297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3212976"/>
            <a:ext cx="12192000" cy="3645024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3717032"/>
            <a:ext cx="9601067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4279106"/>
            <a:ext cx="9601067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2764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Half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1124744"/>
            <a:ext cx="5256583" cy="563564"/>
          </a:xfrm>
        </p:spPr>
        <p:txBody>
          <a:bodyPr anchor="ctr">
            <a:noAutofit/>
          </a:bodyPr>
          <a:lstStyle>
            <a:lvl1pPr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1844824"/>
            <a:ext cx="5256583" cy="533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7898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No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1" y="274638"/>
            <a:ext cx="9601067" cy="56356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CE9D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57862B-7FA3-4EE4-8473-CF6C67EBCB39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838201"/>
            <a:ext cx="9601067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0" y="1484784"/>
            <a:ext cx="11516853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6B8B7-753E-9D45-AD63-E15394D2CD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654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4FB823-31ED-AF43-931F-DF11C90713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0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op Bar - Logo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06016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2AAFC7-B302-4CCF-9558-8AB367440633}" type="datetime1">
              <a:rPr lang="en-US" smtClean="0"/>
              <a:pPr/>
              <a:t>6/16/2022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1" y="-27384"/>
            <a:ext cx="9601067" cy="50601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35361" y="620688"/>
            <a:ext cx="11617291" cy="59046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5961487"/>
            <a:ext cx="9601067" cy="563563"/>
          </a:xfrm>
        </p:spPr>
        <p:txBody>
          <a:bodyPr>
            <a:normAutofit/>
          </a:bodyPr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4FB823-31ED-AF43-931F-DF11C90713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812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9676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CE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4037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ld Title Blank with Form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1916832"/>
            <a:ext cx="10363200" cy="2592288"/>
          </a:xfrm>
        </p:spPr>
        <p:txBody>
          <a:bodyPr anchor="ctr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0FB82FD-5AD9-4A54-BFB2-DA41CA3BE211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51384" y="3506986"/>
            <a:ext cx="10369152" cy="1002134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rgbClr val="CE9D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B4BDB5-DB56-2142-AD5A-5DAF9B468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71D495-C219-A746-8610-2F0C983835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409" y="5651500"/>
            <a:ext cx="2842199" cy="75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4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- With Formal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all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357" y="5756569"/>
            <a:ext cx="2933251" cy="65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3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Title with HW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6A7BCC-3077-A84B-BEFB-21DDABC378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7" y="876468"/>
            <a:ext cx="2736303" cy="70709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348880"/>
            <a:ext cx="12192000" cy="4509120"/>
          </a:xfrm>
          <a:prstGeom prst="rect">
            <a:avLst/>
          </a:prstGeom>
          <a:solidFill>
            <a:srgbClr val="ED03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CA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348883"/>
            <a:ext cx="10363200" cy="1362075"/>
          </a:xfrm>
        </p:spPr>
        <p:txBody>
          <a:bodyPr anchor="b">
            <a:noAutofit/>
          </a:bodyPr>
          <a:lstStyle>
            <a:lvl1pPr algn="l">
              <a:lnSpc>
                <a:spcPts val="4800"/>
              </a:lnSpc>
              <a:defRPr sz="4800" b="0" cap="non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1384" y="3717032"/>
            <a:ext cx="10369152" cy="1008112"/>
          </a:xfrm>
        </p:spPr>
        <p:txBody>
          <a:bodyPr anchor="t"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6ED6557-8EC6-45FC-B359-5D206E9600ED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DFF89-8F57-AE40-A965-8A5344176B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876" y="4581128"/>
            <a:ext cx="2938408" cy="21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8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theme" Target="../theme/theme7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070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694" r:id="rId2"/>
    <p:sldLayoutId id="2147483757" r:id="rId3"/>
    <p:sldLayoutId id="2147483815" r:id="rId4"/>
    <p:sldLayoutId id="2147483816" r:id="rId5"/>
    <p:sldLayoutId id="2147483695" r:id="rId6"/>
    <p:sldLayoutId id="2147483697" r:id="rId7"/>
    <p:sldLayoutId id="2147483700" r:id="rId8"/>
    <p:sldLayoutId id="2147483809" r:id="rId9"/>
    <p:sldLayoutId id="214748375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ED037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9D376-1FF6-5540-9794-FA2D4CE6DF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6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817" r:id="rId5"/>
    <p:sldLayoutId id="2147483818" r:id="rId6"/>
    <p:sldLayoutId id="2147483764" r:id="rId7"/>
    <p:sldLayoutId id="2147483765" r:id="rId8"/>
    <p:sldLayoutId id="2147483767" r:id="rId9"/>
    <p:sldLayoutId id="2147483810" r:id="rId10"/>
    <p:sldLayoutId id="2147483768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00C2E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3FB75-7A01-084F-9B19-C1794076EF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82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819" r:id="rId4"/>
    <p:sldLayoutId id="2147483820" r:id="rId5"/>
    <p:sldLayoutId id="2147483774" r:id="rId6"/>
    <p:sldLayoutId id="2147483776" r:id="rId7"/>
    <p:sldLayoutId id="2147483777" r:id="rId8"/>
    <p:sldLayoutId id="2147483811" r:id="rId9"/>
    <p:sldLayoutId id="214748377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0AAD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A9EA3-F2BD-C644-9515-672553C7BD4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3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821" r:id="rId4"/>
    <p:sldLayoutId id="2147483822" r:id="rId5"/>
    <p:sldLayoutId id="2147483784" r:id="rId6"/>
    <p:sldLayoutId id="2147483785" r:id="rId7"/>
    <p:sldLayoutId id="2147483787" r:id="rId8"/>
    <p:sldLayoutId id="2147483812" r:id="rId9"/>
    <p:sldLayoutId id="214748378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3989C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C02758-ECDB-144C-8CA5-29F80110DAC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069" y="6424516"/>
            <a:ext cx="1616364" cy="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0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823" r:id="rId4"/>
    <p:sldLayoutId id="2147483824" r:id="rId5"/>
    <p:sldLayoutId id="2147483794" r:id="rId6"/>
    <p:sldLayoutId id="2147483796" r:id="rId7"/>
    <p:sldLayoutId id="2147483797" r:id="rId8"/>
    <p:sldLayoutId id="2147483813" r:id="rId9"/>
    <p:sldLayoutId id="214748379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FF8C3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9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25" r:id="rId5"/>
    <p:sldLayoutId id="2147483826" r:id="rId6"/>
    <p:sldLayoutId id="2147483804" r:id="rId7"/>
    <p:sldLayoutId id="2147483806" r:id="rId8"/>
    <p:sldLayoutId id="2147483807" r:id="rId9"/>
    <p:sldLayoutId id="2147483814" r:id="rId10"/>
    <p:sldLayoutId id="2147483808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7C98A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1" y="274641"/>
            <a:ext cx="9601067" cy="563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484784"/>
            <a:ext cx="11516853" cy="4641380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403" y="6525348"/>
            <a:ext cx="912101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BD509AA-7421-49E8-A5AD-4A9AED92AF4F}" type="datetime1">
              <a:rPr lang="en-US" smtClean="0"/>
              <a:pPr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47561" y="6525348"/>
            <a:ext cx="8220847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This is the slide footer, which can be edited under Header &amp; Footer, along with slide numbers and 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351" y="6525348"/>
            <a:ext cx="480053" cy="21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B7CDB38-6350-4CC9-AB0E-B9078CE1CE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7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5" r:id="rId7"/>
    <p:sldLayoutId id="2147483836" r:id="rId8"/>
    <p:sldLayoutId id="2147483837" r:id="rId9"/>
    <p:sldLayoutId id="2147483838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CE9D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7800" indent="-1778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5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7063" indent="-1698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4738" indent="-1603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24000" indent="-1524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73263" indent="-1444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4209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870200" indent="-127000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tabLst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319463" indent="-119063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792538" indent="-134938" algn="l" defTabSz="914400" rtl="0" eaLnBrk="1" latinLnBrk="0" hangingPunct="1">
        <a:spcBef>
          <a:spcPct val="20000"/>
        </a:spcBef>
        <a:spcAft>
          <a:spcPts val="600"/>
        </a:spcAft>
        <a:buSzPct val="80000"/>
        <a:buFont typeface="Arial" pitchFamily="34" charset="0"/>
        <a:buChar char="•"/>
        <a:defRPr sz="13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>
                <a:solidFill>
                  <a:srgbClr val="00C2E2"/>
                </a:solidFill>
              </a:rPr>
              <a:t>Takeaway Specialist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The selection process of our takeaway specialist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1800" dirty="0"/>
              <a:t>All players were ranked by their total number of successful takeaways performed during the season</a:t>
            </a:r>
          </a:p>
          <a:p>
            <a:pPr lvl="1"/>
            <a:r>
              <a:rPr lang="en-CA" sz="1800" dirty="0"/>
              <a:t>We believe that the total number of successful takeaways is the best matrix to evaluate a player’s ability to perform takeaways, since we need someone who can constantly perform successful takeaways in an entire season when facing different teams with different styles, instead of someone with a higher per game takeaway ratio but has only carried out those successful takeaways during limited games where favorable condition applies.</a:t>
            </a:r>
          </a:p>
          <a:p>
            <a:pPr lvl="1"/>
            <a:endParaRPr lang="en-US" sz="800" dirty="0"/>
          </a:p>
          <a:p>
            <a:r>
              <a:rPr lang="en-US" sz="1800" dirty="0"/>
              <a:t>Takeaway specialist choice: </a:t>
            </a:r>
            <a:r>
              <a:rPr lang="en-US" sz="1800" b="1" dirty="0"/>
              <a:t>Dominique Kremer</a:t>
            </a:r>
          </a:p>
          <a:p>
            <a:pPr lvl="1"/>
            <a:r>
              <a:rPr lang="en-US" sz="1800" dirty="0"/>
              <a:t>Current team: Buffalo </a:t>
            </a:r>
            <a:r>
              <a:rPr lang="en-US" sz="1800" dirty="0" err="1"/>
              <a:t>Beauts</a:t>
            </a:r>
            <a:endParaRPr lang="en-US" sz="1800" dirty="0"/>
          </a:p>
          <a:p>
            <a:pPr lvl="1"/>
            <a:r>
              <a:rPr lang="en-US" sz="1800" dirty="0"/>
              <a:t>Successful takeaways during the 2020-2021 season: 29</a:t>
            </a:r>
          </a:p>
          <a:p>
            <a:pPr lvl="1"/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9C847-6F5C-D4E3-4B7B-33013CC81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37" y="5013176"/>
            <a:ext cx="10983497" cy="110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4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>
                <a:solidFill>
                  <a:srgbClr val="00C2E2"/>
                </a:solidFill>
              </a:rPr>
              <a:t>Takeaway Specialist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en-US" dirty="0"/>
              <a:t>Top 10 best performing takeaway players including Dominique Kremer 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4"/>
          </p:nvPr>
        </p:nvSpPr>
        <p:spPr>
          <a:xfrm>
            <a:off x="335360" y="1628800"/>
            <a:ext cx="11516853" cy="4752528"/>
          </a:xfrm>
        </p:spPr>
        <p:txBody>
          <a:bodyPr numCol="1"/>
          <a:lstStyle/>
          <a:p>
            <a:pPr marL="342900" indent="-342900">
              <a:buAutoNum type="arabicPeriod"/>
            </a:pPr>
            <a:r>
              <a:rPr lang="en-US" sz="1800" dirty="0"/>
              <a:t>Dominique Kremer</a:t>
            </a:r>
          </a:p>
          <a:p>
            <a:pPr marL="342900" indent="-342900">
              <a:buAutoNum type="arabicPeriod"/>
            </a:pPr>
            <a:r>
              <a:rPr lang="en-US" sz="1800" dirty="0"/>
              <a:t>Alyson Matteau</a:t>
            </a:r>
          </a:p>
          <a:p>
            <a:pPr marL="342900" indent="-342900">
              <a:buAutoNum type="arabicPeriod"/>
            </a:pPr>
            <a:r>
              <a:rPr lang="en-US" sz="1800" dirty="0"/>
              <a:t>Breanne Wilson-Bennett</a:t>
            </a:r>
          </a:p>
          <a:p>
            <a:pPr marL="342900" indent="-342900">
              <a:buAutoNum type="arabicPeriod"/>
            </a:pPr>
            <a:r>
              <a:rPr lang="en-US" sz="1800" dirty="0"/>
              <a:t>Marie-Jo Pelletier</a:t>
            </a:r>
          </a:p>
          <a:p>
            <a:pPr marL="342900" indent="-342900">
              <a:buAutoNum type="arabicPeriod"/>
            </a:pPr>
            <a:r>
              <a:rPr lang="en-US" sz="1800" dirty="0"/>
              <a:t>Natalie </a:t>
            </a:r>
            <a:r>
              <a:rPr lang="en-US" sz="1800" dirty="0" err="1"/>
              <a:t>Marcuzzi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Shiann </a:t>
            </a:r>
            <a:r>
              <a:rPr lang="en-US" sz="1800" dirty="0" err="1"/>
              <a:t>Darkangelo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Jillian Dempsey</a:t>
            </a:r>
          </a:p>
          <a:p>
            <a:pPr marL="342900" indent="-342900">
              <a:buAutoNum type="arabicPeriod"/>
            </a:pPr>
            <a:r>
              <a:rPr lang="en-US" sz="1800" dirty="0"/>
              <a:t>Mallory </a:t>
            </a:r>
            <a:r>
              <a:rPr lang="en-US" sz="1800" dirty="0" err="1"/>
              <a:t>Souliotis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Jordan </a:t>
            </a:r>
            <a:r>
              <a:rPr lang="en-US" sz="1800" dirty="0" err="1"/>
              <a:t>Juron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 err="1"/>
              <a:t>Lenka</a:t>
            </a:r>
            <a:r>
              <a:rPr lang="en-US" sz="1800" dirty="0"/>
              <a:t> </a:t>
            </a:r>
            <a:r>
              <a:rPr lang="en-US" sz="1800" dirty="0" err="1"/>
              <a:t>Curmova</a:t>
            </a:r>
            <a:endParaRPr lang="en-US" sz="1800" dirty="0"/>
          </a:p>
          <a:p>
            <a:pPr marL="342900" indent="-342900">
              <a:buAutoNum type="arabicPeriod"/>
            </a:pPr>
            <a:endParaRPr lang="en-US" sz="1300" dirty="0"/>
          </a:p>
          <a:p>
            <a:endParaRPr lang="en-US" sz="1300" dirty="0"/>
          </a:p>
        </p:txBody>
      </p:sp>
      <p:sp>
        <p:nvSpPr>
          <p:cNvPr id="8" name="Content Placeholder 20"/>
          <p:cNvSpPr txBox="1">
            <a:spLocks/>
          </p:cNvSpPr>
          <p:nvPr/>
        </p:nvSpPr>
        <p:spPr>
          <a:xfrm>
            <a:off x="7608168" y="3717032"/>
            <a:ext cx="2957392" cy="2672680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0"/>
          <p:cNvSpPr txBox="1">
            <a:spLocks/>
          </p:cNvSpPr>
          <p:nvPr/>
        </p:nvSpPr>
        <p:spPr>
          <a:xfrm>
            <a:off x="1927920" y="1637184"/>
            <a:ext cx="8637640" cy="475252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177800" indent="-1778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5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7063" indent="-1698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4000" indent="-1524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209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0200" indent="-12700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19463" indent="-119063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2538" indent="-1349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pic>
        <p:nvPicPr>
          <p:cNvPr id="16" name="Picture 15" descr="Chart, bar chart, histogram&#10;&#10;Description automatically generated">
            <a:extLst>
              <a:ext uri="{FF2B5EF4-FFF2-40B4-BE49-F238E27FC236}">
                <a16:creationId xmlns:a16="http://schemas.microsoft.com/office/drawing/2014/main" id="{BB47D097-BB3A-13AE-B65F-ECF3D2177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1371601"/>
            <a:ext cx="7776864" cy="474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49743"/>
      </p:ext>
    </p:extLst>
  </p:cSld>
  <p:clrMapOvr>
    <a:masterClrMapping/>
  </p:clrMapOvr>
</p:sld>
</file>

<file path=ppt/theme/theme1.xml><?xml version="1.0" encoding="utf-8"?>
<a:theme xmlns:a="http://schemas.openxmlformats.org/drawingml/2006/main" name="Rotman Pi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otman Cy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otman Dark Te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Rotman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Rotman 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otman 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Rotman Go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5977</TotalTime>
  <Words>146</Words>
  <Application>Microsoft Office PowerPoint</Application>
  <PresentationFormat>Widescreen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Calibri Light</vt:lpstr>
      <vt:lpstr>Arial</vt:lpstr>
      <vt:lpstr>Calibri</vt:lpstr>
      <vt:lpstr>Rotman Pink</vt:lpstr>
      <vt:lpstr>Rotman Cyan</vt:lpstr>
      <vt:lpstr>Rotman Dark Teal</vt:lpstr>
      <vt:lpstr>Rotman Blue</vt:lpstr>
      <vt:lpstr>Rotman Orange</vt:lpstr>
      <vt:lpstr>Rotman Grey</vt:lpstr>
      <vt:lpstr>Rotman Gold</vt:lpstr>
      <vt:lpstr>Takeaway Specialist</vt:lpstr>
      <vt:lpstr>Takeaway Specialist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Huber</dc:creator>
  <cp:lastModifiedBy>Dawei Liu</cp:lastModifiedBy>
  <cp:revision>162</cp:revision>
  <dcterms:created xsi:type="dcterms:W3CDTF">2013-07-26T14:57:40Z</dcterms:created>
  <dcterms:modified xsi:type="dcterms:W3CDTF">2022-06-16T06:26:56Z</dcterms:modified>
</cp:coreProperties>
</file>