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5.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6.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92" r:id="rId1"/>
    <p:sldMasterId id="2147483759" r:id="rId2"/>
    <p:sldMasterId id="2147483769" r:id="rId3"/>
    <p:sldMasterId id="2147483779" r:id="rId4"/>
    <p:sldMasterId id="2147483789" r:id="rId5"/>
    <p:sldMasterId id="2147483799" r:id="rId6"/>
    <p:sldMasterId id="2147483827" r:id="rId7"/>
  </p:sldMasterIdLst>
  <p:notesMasterIdLst>
    <p:notesMasterId r:id="rId10"/>
  </p:notesMasterIdLst>
  <p:sldIdLst>
    <p:sldId id="279" r:id="rId8"/>
    <p:sldId id="280" r:id="rId9"/>
  </p:sldIdLst>
  <p:sldSz cx="12192000" cy="6858000"/>
  <p:notesSz cx="6858000" cy="9144000"/>
  <p:embeddedFontLst>
    <p:embeddedFont>
      <p:font typeface="Calibri" panose="020F0502020204030204" pitchFamily="34" charset="0"/>
      <p:regular r:id="rId11"/>
      <p:bold r:id="rId12"/>
      <p:italic r:id="rId13"/>
      <p:boldItalic r:id="rId14"/>
    </p:embeddedFont>
    <p:embeddedFont>
      <p:font typeface="Calibri Light" panose="020F0302020204030204" pitchFamily="34" charset="0"/>
      <p:regular r:id="rId15"/>
      <p:italic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9D00"/>
    <a:srgbClr val="00C2E2"/>
    <a:srgbClr val="ED037C"/>
    <a:srgbClr val="7C98AE"/>
    <a:srgbClr val="FF8C3F"/>
    <a:srgbClr val="3989C9"/>
    <a:srgbClr val="0AAD88"/>
    <a:srgbClr val="3F246E"/>
    <a:srgbClr val="DD005F"/>
    <a:srgbClr val="62C6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65"/>
    <p:restoredTop sz="50000" autoAdjust="0"/>
  </p:normalViewPr>
  <p:slideViewPr>
    <p:cSldViewPr>
      <p:cViewPr varScale="1">
        <p:scale>
          <a:sx n="83" d="100"/>
          <a:sy n="83" d="100"/>
        </p:scale>
        <p:origin x="768" y="7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6" d="100"/>
          <a:sy n="86" d="100"/>
        </p:scale>
        <p:origin x="-266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font" Target="fonts/font1.fntdata"/><Relationship Id="rId5" Type="http://schemas.openxmlformats.org/officeDocument/2006/relationships/slideMaster" Target="slideMasters/slideMaster5.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013A6D-A27B-464A-8085-12C2023C33AE}" type="datetimeFigureOut">
              <a:rPr lang="en-US" smtClean="0"/>
              <a:t>6/16/2022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B22804-678A-4588-8318-46D4BE492181}" type="slidenum">
              <a:rPr lang="en-US" smtClean="0"/>
              <a:t>‹#›</a:t>
            </a:fld>
            <a:endParaRPr lang="en-US"/>
          </a:p>
        </p:txBody>
      </p:sp>
    </p:spTree>
    <p:extLst>
      <p:ext uri="{BB962C8B-B14F-4D97-AF65-F5344CB8AC3E}">
        <p14:creationId xmlns:p14="http://schemas.microsoft.com/office/powerpoint/2010/main" val="1042719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B22804-678A-4588-8318-46D4BE492181}" type="slidenum">
              <a:rPr lang="en-US" smtClean="0"/>
              <a:t>1</a:t>
            </a:fld>
            <a:endParaRPr lang="en-US"/>
          </a:p>
        </p:txBody>
      </p:sp>
    </p:spTree>
    <p:extLst>
      <p:ext uri="{BB962C8B-B14F-4D97-AF65-F5344CB8AC3E}">
        <p14:creationId xmlns:p14="http://schemas.microsoft.com/office/powerpoint/2010/main" val="1223269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B22804-678A-4588-8318-46D4BE492181}" type="slidenum">
              <a:rPr lang="en-US" smtClean="0"/>
              <a:t>2</a:t>
            </a:fld>
            <a:endParaRPr lang="en-US"/>
          </a:p>
        </p:txBody>
      </p:sp>
    </p:spTree>
    <p:extLst>
      <p:ext uri="{BB962C8B-B14F-4D97-AF65-F5344CB8AC3E}">
        <p14:creationId xmlns:p14="http://schemas.microsoft.com/office/powerpoint/2010/main" val="15004409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ink Blank - Logo Righ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BB2CDFD-E33C-1A4C-BE3E-18B23BC0701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93069" y="419026"/>
            <a:ext cx="1616364" cy="417686"/>
          </a:xfrm>
          <a:prstGeom prst="rect">
            <a:avLst/>
          </a:prstGeom>
        </p:spPr>
      </p:pic>
      <p:sp>
        <p:nvSpPr>
          <p:cNvPr id="2" name="Title 1"/>
          <p:cNvSpPr>
            <a:spLocks noGrp="1"/>
          </p:cNvSpPr>
          <p:nvPr>
            <p:ph type="ctrTitle"/>
          </p:nvPr>
        </p:nvSpPr>
        <p:spPr>
          <a:xfrm>
            <a:off x="335361" y="274638"/>
            <a:ext cx="9601067" cy="563564"/>
          </a:xfrm>
        </p:spPr>
        <p:txBody>
          <a:bodyPr anchor="b"/>
          <a:lstStyle>
            <a:lvl1pPr>
              <a:defRPr>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540808B1-F63A-459A-967B-8DFF0485F571}" type="datetime1">
              <a:rPr lang="en-US" smtClean="0"/>
              <a:pPr/>
              <a:t>6/16/2022</a:t>
            </a:fld>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838201"/>
            <a:ext cx="9601067" cy="533400"/>
          </a:xfrm>
        </p:spPr>
        <p:txBody>
          <a:bodyPr anchor="t">
            <a:normAutofit/>
          </a:bodyPr>
          <a:lstStyle>
            <a:lvl1pPr marL="0" indent="0" algn="l">
              <a:buNone/>
              <a:defRPr sz="1800" b="0">
                <a:solidFill>
                  <a:schemeClr val="bg1">
                    <a:lumMod val="6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Tree>
    <p:extLst>
      <p:ext uri="{BB962C8B-B14F-4D97-AF65-F5344CB8AC3E}">
        <p14:creationId xmlns:p14="http://schemas.microsoft.com/office/powerpoint/2010/main" val="1770600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asic Title with formal logo">
    <p:spTree>
      <p:nvGrpSpPr>
        <p:cNvPr id="1" name=""/>
        <p:cNvGrpSpPr/>
        <p:nvPr/>
      </p:nvGrpSpPr>
      <p:grpSpPr>
        <a:xfrm>
          <a:off x="0" y="0"/>
          <a:ext cx="0" cy="0"/>
          <a:chOff x="0" y="0"/>
          <a:chExt cx="0" cy="0"/>
        </a:xfrm>
      </p:grpSpPr>
      <p:sp>
        <p:nvSpPr>
          <p:cNvPr id="2" name="Title 1"/>
          <p:cNvSpPr>
            <a:spLocks noGrp="1"/>
          </p:cNvSpPr>
          <p:nvPr>
            <p:ph type="title"/>
          </p:nvPr>
        </p:nvSpPr>
        <p:spPr>
          <a:xfrm>
            <a:off x="551384" y="1916832"/>
            <a:ext cx="10363200" cy="2592288"/>
          </a:xfrm>
        </p:spPr>
        <p:txBody>
          <a:bodyPr anchor="ctr">
            <a:noAutofit/>
          </a:bodyPr>
          <a:lstStyle>
            <a:lvl1pPr algn="l">
              <a:lnSpc>
                <a:spcPts val="4800"/>
              </a:lnSpc>
              <a:defRPr sz="4800" b="0" cap="all">
                <a:solidFill>
                  <a:schemeClr val="tx1"/>
                </a:solidFill>
                <a:effectLst/>
                <a:latin typeface="Arial" panose="020B0604020202020204" pitchFamily="34" charset="0"/>
                <a:cs typeface="Arial" panose="020B0604020202020204" pitchFamily="34" charset="0"/>
              </a:defRPr>
            </a:lvl1pPr>
          </a:lstStyle>
          <a:p>
            <a:endParaRPr lang="en-US" dirty="0"/>
          </a:p>
        </p:txBody>
      </p:sp>
      <p:sp>
        <p:nvSpPr>
          <p:cNvPr id="16" name="Date Placeholder 15"/>
          <p:cNvSpPr>
            <a:spLocks noGrp="1"/>
          </p:cNvSpPr>
          <p:nvPr>
            <p:ph type="dt" sz="half" idx="10"/>
          </p:nvPr>
        </p:nvSpPr>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fld id="{B0FB82FD-5AD9-4A54-BFB2-DA41CA3BE211}" type="datetime1">
              <a:rPr lang="en-US" smtClean="0"/>
              <a:pPr/>
              <a:t>6/16/2022</a:t>
            </a:fld>
            <a:endParaRPr lang="en-US" dirty="0"/>
          </a:p>
        </p:txBody>
      </p:sp>
      <p:sp>
        <p:nvSpPr>
          <p:cNvPr id="17" name="Footer Placeholder 16"/>
          <p:cNvSpPr>
            <a:spLocks noGrp="1"/>
          </p:cNvSpPr>
          <p:nvPr>
            <p:ph type="ftr" sz="quarter" idx="11"/>
          </p:nvPr>
        </p:nvSpPr>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dirty="0"/>
          </a:p>
        </p:txBody>
      </p:sp>
      <p:sp>
        <p:nvSpPr>
          <p:cNvPr id="19" name="Slide Number Placeholder 18"/>
          <p:cNvSpPr>
            <a:spLocks noGrp="1"/>
          </p:cNvSpPr>
          <p:nvPr>
            <p:ph type="sldNum" sz="quarter" idx="12"/>
          </p:nvPr>
        </p:nvSpPr>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
        <p:nvSpPr>
          <p:cNvPr id="11" name="Text Placeholder 2"/>
          <p:cNvSpPr>
            <a:spLocks noGrp="1"/>
          </p:cNvSpPr>
          <p:nvPr>
            <p:ph type="body" idx="1"/>
          </p:nvPr>
        </p:nvSpPr>
        <p:spPr>
          <a:xfrm>
            <a:off x="551384" y="3506986"/>
            <a:ext cx="10369152" cy="1002134"/>
          </a:xfrm>
        </p:spPr>
        <p:txBody>
          <a:bodyPr anchor="t">
            <a:normAutofit/>
          </a:bodyPr>
          <a:lstStyle>
            <a:lvl1pPr marL="0" indent="0">
              <a:buNone/>
              <a:defRPr sz="2400" b="0">
                <a:solidFill>
                  <a:srgbClr val="ED037C"/>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pic>
        <p:nvPicPr>
          <p:cNvPr id="10" name="Picture 9">
            <a:extLst>
              <a:ext uri="{FF2B5EF4-FFF2-40B4-BE49-F238E27FC236}">
                <a16:creationId xmlns:a16="http://schemas.microsoft.com/office/drawing/2014/main" id="{62B4BDB5-DB56-2142-AD5A-5DAF9B468E9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9377" y="876468"/>
            <a:ext cx="2736303" cy="707093"/>
          </a:xfrm>
          <a:prstGeom prst="rect">
            <a:avLst/>
          </a:prstGeom>
        </p:spPr>
      </p:pic>
      <p:pic>
        <p:nvPicPr>
          <p:cNvPr id="12" name="Picture 11">
            <a:extLst>
              <a:ext uri="{FF2B5EF4-FFF2-40B4-BE49-F238E27FC236}">
                <a16:creationId xmlns:a16="http://schemas.microsoft.com/office/drawing/2014/main" id="{4171D495-C219-A746-8610-2F0C9838351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726409" y="5651500"/>
            <a:ext cx="2842199" cy="757219"/>
          </a:xfrm>
          <a:prstGeom prst="rect">
            <a:avLst/>
          </a:prstGeom>
        </p:spPr>
      </p:pic>
    </p:spTree>
    <p:extLst>
      <p:ext uri="{BB962C8B-B14F-4D97-AF65-F5344CB8AC3E}">
        <p14:creationId xmlns:p14="http://schemas.microsoft.com/office/powerpoint/2010/main" val="1715123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p:cNvSpPr>
            <a:spLocks noGrp="1"/>
          </p:cNvSpPr>
          <p:nvPr>
            <p:ph type="ctrTitle"/>
          </p:nvPr>
        </p:nvSpPr>
        <p:spPr>
          <a:xfrm>
            <a:off x="335361" y="274638"/>
            <a:ext cx="9601067" cy="563564"/>
          </a:xfrm>
        </p:spPr>
        <p:txBody>
          <a:bodyPr anchor="b"/>
          <a:lstStyle>
            <a:lvl1pPr>
              <a:defRPr>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56D93878-B235-46F8-9B0D-4981A02E34AD}" type="datetime1">
              <a:rPr lang="en-US" smtClean="0"/>
              <a:pPr/>
              <a:t>6/16/2022</a:t>
            </a:fld>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838201"/>
            <a:ext cx="9601067" cy="533400"/>
          </a:xfrm>
        </p:spPr>
        <p:txBody>
          <a:bodyPr anchor="t">
            <a:normAutofit/>
          </a:bodyPr>
          <a:lstStyle>
            <a:lvl1pPr marL="0" indent="0" algn="l">
              <a:buNone/>
              <a:defRPr sz="1800" b="0">
                <a:solidFill>
                  <a:schemeClr val="bg1">
                    <a:lumMod val="6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Tree>
    <p:extLst>
      <p:ext uri="{BB962C8B-B14F-4D97-AF65-F5344CB8AC3E}">
        <p14:creationId xmlns:p14="http://schemas.microsoft.com/office/powerpoint/2010/main" val="1032061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yan - Blank">
    <p:spTree>
      <p:nvGrpSpPr>
        <p:cNvPr id="1" name=""/>
        <p:cNvGrpSpPr/>
        <p:nvPr/>
      </p:nvGrpSpPr>
      <p:grpSpPr>
        <a:xfrm>
          <a:off x="0" y="0"/>
          <a:ext cx="0" cy="0"/>
          <a:chOff x="0" y="0"/>
          <a:chExt cx="0" cy="0"/>
        </a:xfrm>
      </p:grpSpPr>
      <p:sp>
        <p:nvSpPr>
          <p:cNvPr id="2" name="Title 1"/>
          <p:cNvSpPr>
            <a:spLocks noGrp="1"/>
          </p:cNvSpPr>
          <p:nvPr>
            <p:ph type="ctrTitle"/>
          </p:nvPr>
        </p:nvSpPr>
        <p:spPr>
          <a:xfrm>
            <a:off x="335361" y="274638"/>
            <a:ext cx="9601067" cy="563564"/>
          </a:xfrm>
        </p:spPr>
        <p:txBody>
          <a:bodyPr anchor="b"/>
          <a:lstStyle>
            <a:lvl1pPr>
              <a:defRPr>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540808B1-F63A-459A-967B-8DFF0485F571}" type="datetime1">
              <a:rPr lang="en-US" smtClean="0"/>
              <a:pPr/>
              <a:t>6/16/2022</a:t>
            </a:fld>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838201"/>
            <a:ext cx="9601067" cy="533400"/>
          </a:xfrm>
        </p:spPr>
        <p:txBody>
          <a:bodyPr anchor="t">
            <a:normAutofit/>
          </a:bodyPr>
          <a:lstStyle>
            <a:lvl1pPr marL="0" indent="0" algn="l">
              <a:buNone/>
              <a:defRPr sz="1800" b="0">
                <a:solidFill>
                  <a:schemeClr val="bg1">
                    <a:lumMod val="6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Tree>
    <p:extLst>
      <p:ext uri="{BB962C8B-B14F-4D97-AF65-F5344CB8AC3E}">
        <p14:creationId xmlns:p14="http://schemas.microsoft.com/office/powerpoint/2010/main" val="971999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yan Title Bar -  Logo Top Right">
    <p:spTree>
      <p:nvGrpSpPr>
        <p:cNvPr id="1" name=""/>
        <p:cNvGrpSpPr/>
        <p:nvPr/>
      </p:nvGrpSpPr>
      <p:grpSpPr>
        <a:xfrm>
          <a:off x="0" y="0"/>
          <a:ext cx="0" cy="0"/>
          <a:chOff x="0" y="0"/>
          <a:chExt cx="0" cy="0"/>
        </a:xfrm>
      </p:grpSpPr>
      <p:sp>
        <p:nvSpPr>
          <p:cNvPr id="15" name="Rectangle 14"/>
          <p:cNvSpPr/>
          <p:nvPr userDrawn="1"/>
        </p:nvSpPr>
        <p:spPr>
          <a:xfrm>
            <a:off x="0" y="838201"/>
            <a:ext cx="12192000" cy="533400"/>
          </a:xfrm>
          <a:prstGeom prst="rect">
            <a:avLst/>
          </a:prstGeom>
          <a:solidFill>
            <a:srgbClr val="00C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274638"/>
            <a:ext cx="9601067" cy="563564"/>
          </a:xfrm>
        </p:spPr>
        <p:txBody>
          <a:bodyPr anchor="ctr">
            <a:normAutofit/>
          </a:bodyPr>
          <a:lstStyle>
            <a:lvl1pPr>
              <a:defRPr sz="2400">
                <a:solidFill>
                  <a:schemeClr val="tx1"/>
                </a:solidFill>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CF302469-71F7-4EB7-9ADA-C10FEDD8CAC6}" type="datetime1">
              <a:rPr lang="en-US" smtClean="0"/>
              <a:pPr/>
              <a:t>6/16/2022</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836712"/>
            <a:ext cx="9601067"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pic>
        <p:nvPicPr>
          <p:cNvPr id="9" name="Picture 8">
            <a:extLst>
              <a:ext uri="{FF2B5EF4-FFF2-40B4-BE49-F238E27FC236}">
                <a16:creationId xmlns:a16="http://schemas.microsoft.com/office/drawing/2014/main" id="{7C4FDDDB-F05D-2E49-9C10-4F6AB949E37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93069" y="318420"/>
            <a:ext cx="1616364" cy="417686"/>
          </a:xfrm>
          <a:prstGeom prst="rect">
            <a:avLst/>
          </a:prstGeom>
          <a:solidFill>
            <a:schemeClr val="bg1"/>
          </a:solidFill>
        </p:spPr>
      </p:pic>
      <p:sp>
        <p:nvSpPr>
          <p:cNvPr id="10" name="Rectangle 9">
            <a:extLst>
              <a:ext uri="{FF2B5EF4-FFF2-40B4-BE49-F238E27FC236}">
                <a16:creationId xmlns:a16="http://schemas.microsoft.com/office/drawing/2014/main" id="{E10D783E-D406-104A-8E62-287FB56CA2E9}"/>
              </a:ext>
            </a:extLst>
          </p:cNvPr>
          <p:cNvSpPr/>
          <p:nvPr userDrawn="1"/>
        </p:nvSpPr>
        <p:spPr>
          <a:xfrm>
            <a:off x="10293069" y="6381328"/>
            <a:ext cx="1616364" cy="360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5402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yan Title Bar -Logo Bottom Right">
    <p:spTree>
      <p:nvGrpSpPr>
        <p:cNvPr id="1" name=""/>
        <p:cNvGrpSpPr/>
        <p:nvPr/>
      </p:nvGrpSpPr>
      <p:grpSpPr>
        <a:xfrm>
          <a:off x="0" y="0"/>
          <a:ext cx="0" cy="0"/>
          <a:chOff x="0" y="0"/>
          <a:chExt cx="0" cy="0"/>
        </a:xfrm>
      </p:grpSpPr>
      <p:sp>
        <p:nvSpPr>
          <p:cNvPr id="15" name="Rectangle 14"/>
          <p:cNvSpPr/>
          <p:nvPr userDrawn="1"/>
        </p:nvSpPr>
        <p:spPr>
          <a:xfrm>
            <a:off x="0" y="838201"/>
            <a:ext cx="12192000" cy="533400"/>
          </a:xfrm>
          <a:prstGeom prst="rect">
            <a:avLst/>
          </a:prstGeom>
          <a:solidFill>
            <a:srgbClr val="00C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274638"/>
            <a:ext cx="9601067" cy="563564"/>
          </a:xfrm>
        </p:spPr>
        <p:txBody>
          <a:bodyPr anchor="ctr">
            <a:normAutofit/>
          </a:bodyPr>
          <a:lstStyle>
            <a:lvl1pPr>
              <a:defRPr sz="2400">
                <a:solidFill>
                  <a:schemeClr val="tx1"/>
                </a:solidFill>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EC8B1D39-4CFA-4E27-9537-9D120A8CD547}" type="datetime1">
              <a:rPr lang="en-US" smtClean="0"/>
              <a:pPr/>
              <a:t>6/16/2022</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836712"/>
            <a:ext cx="9601067"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Tree>
    <p:extLst>
      <p:ext uri="{BB962C8B-B14F-4D97-AF65-F5344CB8AC3E}">
        <p14:creationId xmlns:p14="http://schemas.microsoft.com/office/powerpoint/2010/main" val="351299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yan Half Horizontal">
    <p:spTree>
      <p:nvGrpSpPr>
        <p:cNvPr id="1" name=""/>
        <p:cNvGrpSpPr/>
        <p:nvPr/>
      </p:nvGrpSpPr>
      <p:grpSpPr>
        <a:xfrm>
          <a:off x="0" y="0"/>
          <a:ext cx="0" cy="0"/>
          <a:chOff x="0" y="0"/>
          <a:chExt cx="0" cy="0"/>
        </a:xfrm>
      </p:grpSpPr>
      <p:sp>
        <p:nvSpPr>
          <p:cNvPr id="12" name="Content Placeholder 2"/>
          <p:cNvSpPr>
            <a:spLocks noGrp="1"/>
          </p:cNvSpPr>
          <p:nvPr>
            <p:ph idx="14"/>
          </p:nvPr>
        </p:nvSpPr>
        <p:spPr>
          <a:xfrm>
            <a:off x="0" y="0"/>
            <a:ext cx="12192000" cy="3212976"/>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
        <p:nvSpPr>
          <p:cNvPr id="15" name="Rectangle 14"/>
          <p:cNvSpPr/>
          <p:nvPr userDrawn="1"/>
        </p:nvSpPr>
        <p:spPr>
          <a:xfrm>
            <a:off x="0" y="3212976"/>
            <a:ext cx="12192000" cy="3645024"/>
          </a:xfrm>
          <a:prstGeom prst="rect">
            <a:avLst/>
          </a:prstGeom>
          <a:solidFill>
            <a:srgbClr val="00C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3717032"/>
            <a:ext cx="9601067" cy="563564"/>
          </a:xfrm>
        </p:spPr>
        <p:txBody>
          <a:bodyPr anchor="ctr">
            <a:noAutofit/>
          </a:bodyPr>
          <a:lstStyle>
            <a:lvl1pPr>
              <a:defRPr sz="5000">
                <a:solidFill>
                  <a:schemeClr val="bg1"/>
                </a:solidFill>
                <a:latin typeface="Arial" panose="020B0604020202020204" pitchFamily="34" charset="0"/>
                <a:cs typeface="Arial" panose="020B0604020202020204" pitchFamily="34" charset="0"/>
              </a:defRPr>
            </a:lvl1pPr>
          </a:lstStyle>
          <a:p>
            <a:endParaRPr lang="en-US" dirty="0"/>
          </a:p>
        </p:txBody>
      </p:sp>
      <p:sp>
        <p:nvSpPr>
          <p:cNvPr id="3" name="Subtitle 2"/>
          <p:cNvSpPr>
            <a:spLocks noGrp="1"/>
          </p:cNvSpPr>
          <p:nvPr>
            <p:ph type="subTitle" idx="1"/>
          </p:nvPr>
        </p:nvSpPr>
        <p:spPr>
          <a:xfrm>
            <a:off x="335361" y="4279106"/>
            <a:ext cx="9601067"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Tree>
    <p:extLst>
      <p:ext uri="{BB962C8B-B14F-4D97-AF65-F5344CB8AC3E}">
        <p14:creationId xmlns:p14="http://schemas.microsoft.com/office/powerpoint/2010/main" val="3959760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yan Half Vertical">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62ED89-E857-F342-8101-D01552358E88}"/>
              </a:ext>
            </a:extLst>
          </p:cNvPr>
          <p:cNvSpPr/>
          <p:nvPr userDrawn="1"/>
        </p:nvSpPr>
        <p:spPr>
          <a:xfrm>
            <a:off x="10200456" y="6381328"/>
            <a:ext cx="1656184" cy="4766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p:cNvSpPr>
            <a:spLocks noGrp="1"/>
          </p:cNvSpPr>
          <p:nvPr>
            <p:ph idx="14"/>
          </p:nvPr>
        </p:nvSpPr>
        <p:spPr>
          <a:xfrm>
            <a:off x="6096000" y="0"/>
            <a:ext cx="6096000" cy="6858000"/>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
        <p:nvSpPr>
          <p:cNvPr id="15" name="Rectangle 14"/>
          <p:cNvSpPr/>
          <p:nvPr userDrawn="1"/>
        </p:nvSpPr>
        <p:spPr>
          <a:xfrm>
            <a:off x="0" y="0"/>
            <a:ext cx="6096000" cy="6858000"/>
          </a:xfrm>
          <a:prstGeom prst="rect">
            <a:avLst/>
          </a:prstGeom>
          <a:solidFill>
            <a:srgbClr val="00C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1124744"/>
            <a:ext cx="5256583" cy="563564"/>
          </a:xfrm>
        </p:spPr>
        <p:txBody>
          <a:bodyPr anchor="ctr">
            <a:noAutofit/>
          </a:bodyPr>
          <a:lstStyle>
            <a:lvl1pPr>
              <a:defRPr sz="5000">
                <a:solidFill>
                  <a:schemeClr val="bg1"/>
                </a:solidFill>
                <a:latin typeface="Arial" panose="020B0604020202020204" pitchFamily="34" charset="0"/>
                <a:cs typeface="Arial" panose="020B0604020202020204" pitchFamily="34" charset="0"/>
              </a:defRPr>
            </a:lvl1pPr>
          </a:lstStyle>
          <a:p>
            <a:endParaRPr lang="en-US" dirty="0"/>
          </a:p>
        </p:txBody>
      </p:sp>
      <p:sp>
        <p:nvSpPr>
          <p:cNvPr id="3" name="Subtitle 2"/>
          <p:cNvSpPr>
            <a:spLocks noGrp="1"/>
          </p:cNvSpPr>
          <p:nvPr>
            <p:ph type="subTitle" idx="1"/>
          </p:nvPr>
        </p:nvSpPr>
        <p:spPr>
          <a:xfrm>
            <a:off x="335361" y="1844824"/>
            <a:ext cx="5256583"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Tree>
    <p:extLst>
      <p:ext uri="{BB962C8B-B14F-4D97-AF65-F5344CB8AC3E}">
        <p14:creationId xmlns:p14="http://schemas.microsoft.com/office/powerpoint/2010/main" val="1589390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yan Blank -  Logo Bottom Right">
    <p:spTree>
      <p:nvGrpSpPr>
        <p:cNvPr id="1" name=""/>
        <p:cNvGrpSpPr/>
        <p:nvPr/>
      </p:nvGrpSpPr>
      <p:grpSpPr>
        <a:xfrm>
          <a:off x="0" y="0"/>
          <a:ext cx="0" cy="0"/>
          <a:chOff x="0" y="0"/>
          <a:chExt cx="0" cy="0"/>
        </a:xfrm>
      </p:grpSpPr>
      <p:sp>
        <p:nvSpPr>
          <p:cNvPr id="2" name="Title 1"/>
          <p:cNvSpPr>
            <a:spLocks noGrp="1"/>
          </p:cNvSpPr>
          <p:nvPr>
            <p:ph type="ctrTitle"/>
          </p:nvPr>
        </p:nvSpPr>
        <p:spPr>
          <a:xfrm>
            <a:off x="335361" y="274638"/>
            <a:ext cx="9601067" cy="563564"/>
          </a:xfrm>
        </p:spPr>
        <p:txBody>
          <a:bodyPr>
            <a:normAutofit/>
          </a:bodyPr>
          <a:lstStyle>
            <a:lvl1pPr>
              <a:defRPr sz="2400">
                <a:solidFill>
                  <a:srgbClr val="00C2E2"/>
                </a:solidFill>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3D57862B-7FA3-4EE4-8473-CF6C67EBCB39}" type="datetime1">
              <a:rPr lang="en-US" smtClean="0"/>
              <a:pPr/>
              <a:t>6/16/2022</a:t>
            </a:fld>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838201"/>
            <a:ext cx="9601067" cy="533400"/>
          </a:xfrm>
        </p:spPr>
        <p:txBody>
          <a:bodyPr anchor="t">
            <a:normAutofit/>
          </a:bodyPr>
          <a:lstStyle>
            <a:lvl1pPr marL="0" indent="0" algn="l">
              <a:buNone/>
              <a:defRPr sz="1800" b="0">
                <a:solidFill>
                  <a:schemeClr val="bg1">
                    <a:lumMod val="6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Tree>
    <p:extLst>
      <p:ext uri="{BB962C8B-B14F-4D97-AF65-F5344CB8AC3E}">
        <p14:creationId xmlns:p14="http://schemas.microsoft.com/office/powerpoint/2010/main" val="19121320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yan Top Bar - Logo Bottom Right">
    <p:spTree>
      <p:nvGrpSpPr>
        <p:cNvPr id="1" name=""/>
        <p:cNvGrpSpPr/>
        <p:nvPr/>
      </p:nvGrpSpPr>
      <p:grpSpPr>
        <a:xfrm>
          <a:off x="0" y="0"/>
          <a:ext cx="0" cy="0"/>
          <a:chOff x="0" y="0"/>
          <a:chExt cx="0" cy="0"/>
        </a:xfrm>
      </p:grpSpPr>
      <p:sp>
        <p:nvSpPr>
          <p:cNvPr id="10" name="Rectangle 9"/>
          <p:cNvSpPr/>
          <p:nvPr userDrawn="1"/>
        </p:nvSpPr>
        <p:spPr>
          <a:xfrm>
            <a:off x="0" y="0"/>
            <a:ext cx="12192000" cy="506016"/>
          </a:xfrm>
          <a:prstGeom prst="rect">
            <a:avLst/>
          </a:prstGeom>
          <a:solidFill>
            <a:srgbClr val="00C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D28819C8-5172-4B4D-8B47-09E995D22C4F}" type="datetime1">
              <a:rPr lang="en-US" smtClean="0"/>
              <a:pPr/>
              <a:t>6/16/2022</a:t>
            </a:fld>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27384"/>
            <a:ext cx="9601067" cy="506016"/>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1" y="620688"/>
            <a:ext cx="11617291" cy="5904656"/>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
        <p:nvSpPr>
          <p:cNvPr id="7" name="Title 6"/>
          <p:cNvSpPr>
            <a:spLocks noGrp="1"/>
          </p:cNvSpPr>
          <p:nvPr>
            <p:ph type="title"/>
          </p:nvPr>
        </p:nvSpPr>
        <p:spPr>
          <a:xfrm>
            <a:off x="335360" y="5961784"/>
            <a:ext cx="11713301" cy="563563"/>
          </a:xfrm>
        </p:spPr>
        <p:txBody>
          <a:bodyPr anchor="b">
            <a:normAutofit/>
          </a:bodyPr>
          <a:lstStyle>
            <a:lvl1pPr algn="l">
              <a:defRPr sz="1200">
                <a:solidFill>
                  <a:schemeClr val="tx1"/>
                </a:solidFill>
                <a:latin typeface="Arial" panose="020B0604020202020204" pitchFamily="34" charset="0"/>
                <a:cs typeface="Arial" panose="020B0604020202020204" pitchFamily="34" charset="0"/>
              </a:defRPr>
            </a:lvl1pPr>
          </a:lstStyle>
          <a:p>
            <a:endParaRPr lang="en-US" dirty="0"/>
          </a:p>
        </p:txBody>
      </p:sp>
    </p:spTree>
    <p:extLst>
      <p:ext uri="{BB962C8B-B14F-4D97-AF65-F5344CB8AC3E}">
        <p14:creationId xmlns:p14="http://schemas.microsoft.com/office/powerpoint/2010/main" val="32158771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yan Title with formal logo">
    <p:spTree>
      <p:nvGrpSpPr>
        <p:cNvPr id="1" name=""/>
        <p:cNvGrpSpPr/>
        <p:nvPr/>
      </p:nvGrpSpPr>
      <p:grpSpPr>
        <a:xfrm>
          <a:off x="0" y="0"/>
          <a:ext cx="0" cy="0"/>
          <a:chOff x="0" y="0"/>
          <a:chExt cx="0" cy="0"/>
        </a:xfrm>
      </p:grpSpPr>
      <p:sp>
        <p:nvSpPr>
          <p:cNvPr id="9" name="Rectangle 8"/>
          <p:cNvSpPr/>
          <p:nvPr userDrawn="1"/>
        </p:nvSpPr>
        <p:spPr>
          <a:xfrm>
            <a:off x="0" y="2348880"/>
            <a:ext cx="12192000" cy="4509120"/>
          </a:xfrm>
          <a:prstGeom prst="rect">
            <a:avLst/>
          </a:prstGeom>
          <a:solidFill>
            <a:srgbClr val="00C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551384" y="2348883"/>
            <a:ext cx="10363200" cy="1362075"/>
          </a:xfrm>
        </p:spPr>
        <p:txBody>
          <a:bodyPr anchor="b">
            <a:noAutofit/>
          </a:bodyPr>
          <a:lstStyle>
            <a:lvl1pPr algn="l">
              <a:lnSpc>
                <a:spcPts val="4800"/>
              </a:lnSpc>
              <a:defRPr sz="4800" b="0" cap="all">
                <a:solidFill>
                  <a:schemeClr val="bg1"/>
                </a:solidFill>
                <a:effectLst/>
                <a:latin typeface="Arial" panose="020B0604020202020204" pitchFamily="34" charset="0"/>
                <a:cs typeface="Arial" panose="020B0604020202020204" pitchFamily="34" charset="0"/>
              </a:defRPr>
            </a:lvl1pPr>
          </a:lstStyle>
          <a:p>
            <a:endParaRPr lang="en-US" dirty="0"/>
          </a:p>
        </p:txBody>
      </p:sp>
      <p:sp>
        <p:nvSpPr>
          <p:cNvPr id="3" name="Text Placeholder 2"/>
          <p:cNvSpPr>
            <a:spLocks noGrp="1"/>
          </p:cNvSpPr>
          <p:nvPr>
            <p:ph type="body" idx="1"/>
          </p:nvPr>
        </p:nvSpPr>
        <p:spPr>
          <a:xfrm>
            <a:off x="551384" y="3717032"/>
            <a:ext cx="10369152" cy="1008112"/>
          </a:xfrm>
        </p:spPr>
        <p:txBody>
          <a:bodyPr anchor="t">
            <a:normAutofit/>
          </a:bodyPr>
          <a:lstStyle>
            <a:lvl1pPr marL="0" indent="0">
              <a:buNone/>
              <a:defRPr sz="2400" b="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16" name="Date Placeholder 15"/>
          <p:cNvSpPr>
            <a:spLocks noGrp="1"/>
          </p:cNvSpPr>
          <p:nvPr>
            <p:ph type="dt" sz="half" idx="10"/>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56ED6557-8EC6-45FC-B359-5D206E9600ED}" type="datetime1">
              <a:rPr lang="en-US" smtClean="0"/>
              <a:pPr/>
              <a:t>6/16/2022</a:t>
            </a:fld>
            <a:endParaRPr lang="en-US" dirty="0"/>
          </a:p>
        </p:txBody>
      </p:sp>
      <p:sp>
        <p:nvSpPr>
          <p:cNvPr id="17" name="Footer Placeholder 16"/>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dirty="0"/>
          </a:p>
        </p:txBody>
      </p:sp>
      <p:sp>
        <p:nvSpPr>
          <p:cNvPr id="19" name="Slide Number Placeholder 18"/>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35357" y="5756569"/>
            <a:ext cx="2933251" cy="652150"/>
          </a:xfrm>
          <a:prstGeom prst="rect">
            <a:avLst/>
          </a:prstGeom>
        </p:spPr>
      </p:pic>
      <p:pic>
        <p:nvPicPr>
          <p:cNvPr id="10" name="Picture 9">
            <a:extLst>
              <a:ext uri="{FF2B5EF4-FFF2-40B4-BE49-F238E27FC236}">
                <a16:creationId xmlns:a16="http://schemas.microsoft.com/office/drawing/2014/main" id="{3EA6250A-8ADF-EB4F-885B-F0CB952C15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9377" y="876468"/>
            <a:ext cx="2736303" cy="707093"/>
          </a:xfrm>
          <a:prstGeom prst="rect">
            <a:avLst/>
          </a:prstGeom>
        </p:spPr>
      </p:pic>
    </p:spTree>
    <p:extLst>
      <p:ext uri="{BB962C8B-B14F-4D97-AF65-F5344CB8AC3E}">
        <p14:creationId xmlns:p14="http://schemas.microsoft.com/office/powerpoint/2010/main" val="3597336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nk Title Bar - Top Right">
    <p:spTree>
      <p:nvGrpSpPr>
        <p:cNvPr id="1" name=""/>
        <p:cNvGrpSpPr/>
        <p:nvPr/>
      </p:nvGrpSpPr>
      <p:grpSpPr>
        <a:xfrm>
          <a:off x="0" y="0"/>
          <a:ext cx="0" cy="0"/>
          <a:chOff x="0" y="0"/>
          <a:chExt cx="0" cy="0"/>
        </a:xfrm>
      </p:grpSpPr>
      <p:sp>
        <p:nvSpPr>
          <p:cNvPr id="15" name="Rectangle 14"/>
          <p:cNvSpPr/>
          <p:nvPr userDrawn="1"/>
        </p:nvSpPr>
        <p:spPr>
          <a:xfrm>
            <a:off x="0" y="838201"/>
            <a:ext cx="12192000" cy="533400"/>
          </a:xfrm>
          <a:prstGeom prst="rect">
            <a:avLst/>
          </a:prstGeom>
          <a:solidFill>
            <a:srgbClr val="ED03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274638"/>
            <a:ext cx="9601067" cy="563564"/>
          </a:xfrm>
        </p:spPr>
        <p:txBody>
          <a:bodyPr anchor="ctr">
            <a:normAutofit/>
          </a:bodyPr>
          <a:lstStyle>
            <a:lvl1pPr>
              <a:defRPr sz="2400">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CF302469-71F7-4EB7-9ADA-C10FEDD8CAC6}" type="datetime1">
              <a:rPr lang="en-US" smtClean="0"/>
              <a:pPr/>
              <a:t>6/16/2022</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836712"/>
            <a:ext cx="9601067"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pic>
        <p:nvPicPr>
          <p:cNvPr id="10" name="Picture 9">
            <a:extLst>
              <a:ext uri="{FF2B5EF4-FFF2-40B4-BE49-F238E27FC236}">
                <a16:creationId xmlns:a16="http://schemas.microsoft.com/office/drawing/2014/main" id="{DD8F1323-F477-6644-AEBE-9D9CB9F1F25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93069" y="318420"/>
            <a:ext cx="1616364" cy="417686"/>
          </a:xfrm>
          <a:prstGeom prst="rect">
            <a:avLst/>
          </a:prstGeom>
        </p:spPr>
      </p:pic>
    </p:spTree>
    <p:extLst>
      <p:ext uri="{BB962C8B-B14F-4D97-AF65-F5344CB8AC3E}">
        <p14:creationId xmlns:p14="http://schemas.microsoft.com/office/powerpoint/2010/main" val="30712085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yan Title with HWIC">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E6A7BCC-3077-A84B-BEFB-21DDABC378F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9377" y="876468"/>
            <a:ext cx="2736303" cy="707093"/>
          </a:xfrm>
          <a:prstGeom prst="rect">
            <a:avLst/>
          </a:prstGeom>
        </p:spPr>
      </p:pic>
      <p:sp>
        <p:nvSpPr>
          <p:cNvPr id="9" name="Rectangle 8"/>
          <p:cNvSpPr/>
          <p:nvPr userDrawn="1"/>
        </p:nvSpPr>
        <p:spPr>
          <a:xfrm>
            <a:off x="0" y="2348880"/>
            <a:ext cx="12192000" cy="4509120"/>
          </a:xfrm>
          <a:prstGeom prst="rect">
            <a:avLst/>
          </a:prstGeom>
          <a:solidFill>
            <a:srgbClr val="00C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551384" y="2348883"/>
            <a:ext cx="10363200" cy="1362075"/>
          </a:xfrm>
        </p:spPr>
        <p:txBody>
          <a:bodyPr anchor="b">
            <a:noAutofit/>
          </a:bodyPr>
          <a:lstStyle>
            <a:lvl1pPr algn="l">
              <a:lnSpc>
                <a:spcPts val="4800"/>
              </a:lnSpc>
              <a:defRPr sz="4800" b="0" cap="none">
                <a:solidFill>
                  <a:schemeClr val="bg1"/>
                </a:solidFill>
                <a:effectLst/>
                <a:latin typeface="Arial" panose="020B0604020202020204" pitchFamily="34" charset="0"/>
                <a:cs typeface="Arial" panose="020B0604020202020204" pitchFamily="34" charset="0"/>
              </a:defRPr>
            </a:lvl1pPr>
          </a:lstStyle>
          <a:p>
            <a:endParaRPr lang="en-US" dirty="0"/>
          </a:p>
        </p:txBody>
      </p:sp>
      <p:sp>
        <p:nvSpPr>
          <p:cNvPr id="3" name="Text Placeholder 2"/>
          <p:cNvSpPr>
            <a:spLocks noGrp="1"/>
          </p:cNvSpPr>
          <p:nvPr>
            <p:ph type="body" idx="1"/>
          </p:nvPr>
        </p:nvSpPr>
        <p:spPr>
          <a:xfrm>
            <a:off x="551384" y="3717032"/>
            <a:ext cx="10369152" cy="1008112"/>
          </a:xfrm>
        </p:spPr>
        <p:txBody>
          <a:bodyPr anchor="t">
            <a:normAutofit/>
          </a:bodyPr>
          <a:lstStyle>
            <a:lvl1pPr marL="0" indent="0">
              <a:buNone/>
              <a:defRPr sz="2400" b="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16" name="Date Placeholder 15"/>
          <p:cNvSpPr>
            <a:spLocks noGrp="1"/>
          </p:cNvSpPr>
          <p:nvPr>
            <p:ph type="dt" sz="half" idx="10"/>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56ED6557-8EC6-45FC-B359-5D206E9600ED}" type="datetime1">
              <a:rPr lang="en-US" smtClean="0"/>
              <a:pPr/>
              <a:t>6/16/2022</a:t>
            </a:fld>
            <a:endParaRPr lang="en-US" dirty="0"/>
          </a:p>
        </p:txBody>
      </p:sp>
      <p:sp>
        <p:nvSpPr>
          <p:cNvPr id="17" name="Footer Placeholder 16"/>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dirty="0"/>
          </a:p>
        </p:txBody>
      </p:sp>
      <p:sp>
        <p:nvSpPr>
          <p:cNvPr id="19" name="Slide Number Placeholder 18"/>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pic>
        <p:nvPicPr>
          <p:cNvPr id="5" name="Picture 4">
            <a:extLst>
              <a:ext uri="{FF2B5EF4-FFF2-40B4-BE49-F238E27FC236}">
                <a16:creationId xmlns:a16="http://schemas.microsoft.com/office/drawing/2014/main" id="{37DDFF89-8F57-AE40-A965-8A5344176B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16876" y="4581128"/>
            <a:ext cx="2938408" cy="2178820"/>
          </a:xfrm>
          <a:prstGeom prst="rect">
            <a:avLst/>
          </a:prstGeom>
        </p:spPr>
      </p:pic>
    </p:spTree>
    <p:extLst>
      <p:ext uri="{BB962C8B-B14F-4D97-AF65-F5344CB8AC3E}">
        <p14:creationId xmlns:p14="http://schemas.microsoft.com/office/powerpoint/2010/main" val="24876363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asic Cyan Title with formal logo">
    <p:spTree>
      <p:nvGrpSpPr>
        <p:cNvPr id="1" name=""/>
        <p:cNvGrpSpPr/>
        <p:nvPr/>
      </p:nvGrpSpPr>
      <p:grpSpPr>
        <a:xfrm>
          <a:off x="0" y="0"/>
          <a:ext cx="0" cy="0"/>
          <a:chOff x="0" y="0"/>
          <a:chExt cx="0" cy="0"/>
        </a:xfrm>
      </p:grpSpPr>
      <p:sp>
        <p:nvSpPr>
          <p:cNvPr id="2" name="Title 1"/>
          <p:cNvSpPr>
            <a:spLocks noGrp="1"/>
          </p:cNvSpPr>
          <p:nvPr>
            <p:ph type="title"/>
          </p:nvPr>
        </p:nvSpPr>
        <p:spPr>
          <a:xfrm>
            <a:off x="551384" y="1916832"/>
            <a:ext cx="10363200" cy="2592288"/>
          </a:xfrm>
        </p:spPr>
        <p:txBody>
          <a:bodyPr anchor="ctr">
            <a:noAutofit/>
          </a:bodyPr>
          <a:lstStyle>
            <a:lvl1pPr algn="l">
              <a:lnSpc>
                <a:spcPts val="4800"/>
              </a:lnSpc>
              <a:defRPr sz="4800" b="0" cap="all">
                <a:solidFill>
                  <a:srgbClr val="00C2E2"/>
                </a:solidFill>
                <a:effectLst/>
                <a:latin typeface="Arial" panose="020B0604020202020204" pitchFamily="34" charset="0"/>
                <a:cs typeface="Arial" panose="020B0604020202020204" pitchFamily="34" charset="0"/>
              </a:defRPr>
            </a:lvl1pPr>
          </a:lstStyle>
          <a:p>
            <a:endParaRPr lang="en-US" dirty="0"/>
          </a:p>
        </p:txBody>
      </p:sp>
      <p:sp>
        <p:nvSpPr>
          <p:cNvPr id="16" name="Date Placeholder 15"/>
          <p:cNvSpPr>
            <a:spLocks noGrp="1"/>
          </p:cNvSpPr>
          <p:nvPr>
            <p:ph type="dt" sz="half" idx="10"/>
          </p:nvPr>
        </p:nvSpPr>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fld id="{B0FB82FD-5AD9-4A54-BFB2-DA41CA3BE211}" type="datetime1">
              <a:rPr lang="en-US" smtClean="0"/>
              <a:pPr/>
              <a:t>6/16/2022</a:t>
            </a:fld>
            <a:endParaRPr lang="en-US" dirty="0"/>
          </a:p>
        </p:txBody>
      </p:sp>
      <p:sp>
        <p:nvSpPr>
          <p:cNvPr id="17" name="Footer Placeholder 16"/>
          <p:cNvSpPr>
            <a:spLocks noGrp="1"/>
          </p:cNvSpPr>
          <p:nvPr>
            <p:ph type="ftr" sz="quarter" idx="11"/>
          </p:nvPr>
        </p:nvSpPr>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dirty="0"/>
          </a:p>
        </p:txBody>
      </p:sp>
      <p:sp>
        <p:nvSpPr>
          <p:cNvPr id="19" name="Slide Number Placeholder 18"/>
          <p:cNvSpPr>
            <a:spLocks noGrp="1"/>
          </p:cNvSpPr>
          <p:nvPr>
            <p:ph type="sldNum" sz="quarter" idx="12"/>
          </p:nvPr>
        </p:nvSpPr>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
        <p:nvSpPr>
          <p:cNvPr id="11" name="Text Placeholder 2"/>
          <p:cNvSpPr>
            <a:spLocks noGrp="1"/>
          </p:cNvSpPr>
          <p:nvPr>
            <p:ph type="body" idx="1"/>
          </p:nvPr>
        </p:nvSpPr>
        <p:spPr>
          <a:xfrm>
            <a:off x="551384" y="3506986"/>
            <a:ext cx="10369152" cy="1002134"/>
          </a:xfrm>
        </p:spPr>
        <p:txBody>
          <a:bodyPr anchor="t">
            <a:normAutofit/>
          </a:bodyPr>
          <a:lstStyle>
            <a:lvl1pPr marL="0" indent="0">
              <a:buNone/>
              <a:defRPr sz="2400" b="0">
                <a:solidFill>
                  <a:srgbClr val="00C2E2"/>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22" name="Rectangle 21"/>
          <p:cNvSpPr/>
          <p:nvPr userDrawn="1"/>
        </p:nvSpPr>
        <p:spPr>
          <a:xfrm>
            <a:off x="8688288" y="5733256"/>
            <a:ext cx="2880320" cy="684665"/>
          </a:xfrm>
          <a:prstGeom prst="rect">
            <a:avLst/>
          </a:prstGeom>
          <a:blipFill dpi="0" rotWithShape="1">
            <a:blip r:embed="rId2">
              <a:alphaModFix amt="9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en-US"/>
          </a:p>
        </p:txBody>
      </p:sp>
      <p:pic>
        <p:nvPicPr>
          <p:cNvPr id="10" name="Picture 9">
            <a:extLst>
              <a:ext uri="{FF2B5EF4-FFF2-40B4-BE49-F238E27FC236}">
                <a16:creationId xmlns:a16="http://schemas.microsoft.com/office/drawing/2014/main" id="{63C83386-0603-CB41-B851-86821CFE5EF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9377" y="876468"/>
            <a:ext cx="2736303" cy="707093"/>
          </a:xfrm>
          <a:prstGeom prst="rect">
            <a:avLst/>
          </a:prstGeom>
        </p:spPr>
      </p:pic>
      <p:sp>
        <p:nvSpPr>
          <p:cNvPr id="3" name="Rectangle 2">
            <a:extLst>
              <a:ext uri="{FF2B5EF4-FFF2-40B4-BE49-F238E27FC236}">
                <a16:creationId xmlns:a16="http://schemas.microsoft.com/office/drawing/2014/main" id="{AFD61C1D-0A55-2249-AE5E-EBFB47DADBC4}"/>
              </a:ext>
            </a:extLst>
          </p:cNvPr>
          <p:cNvSpPr/>
          <p:nvPr userDrawn="1"/>
        </p:nvSpPr>
        <p:spPr>
          <a:xfrm>
            <a:off x="10200456" y="6417921"/>
            <a:ext cx="1872208" cy="4400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86423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l Blank - Logo Bottom Right">
    <p:spTree>
      <p:nvGrpSpPr>
        <p:cNvPr id="1" name=""/>
        <p:cNvGrpSpPr/>
        <p:nvPr/>
      </p:nvGrpSpPr>
      <p:grpSpPr>
        <a:xfrm>
          <a:off x="0" y="0"/>
          <a:ext cx="0" cy="0"/>
          <a:chOff x="0" y="0"/>
          <a:chExt cx="0" cy="0"/>
        </a:xfrm>
      </p:grpSpPr>
      <p:sp>
        <p:nvSpPr>
          <p:cNvPr id="2" name="Title 1"/>
          <p:cNvSpPr>
            <a:spLocks noGrp="1"/>
          </p:cNvSpPr>
          <p:nvPr>
            <p:ph type="ctrTitle"/>
          </p:nvPr>
        </p:nvSpPr>
        <p:spPr>
          <a:xfrm>
            <a:off x="335361" y="274638"/>
            <a:ext cx="9601067" cy="563564"/>
          </a:xfrm>
        </p:spPr>
        <p:txBody>
          <a:bodyPr anchor="b"/>
          <a:lstStyle>
            <a:lvl1pPr>
              <a:defRPr>
                <a:solidFill>
                  <a:srgbClr val="0AAD88"/>
                </a:solidFill>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540808B1-F63A-459A-967B-8DFF0485F571}" type="datetime1">
              <a:rPr lang="en-US" smtClean="0"/>
              <a:pPr/>
              <a:t>6/16/2022</a:t>
            </a:fld>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838201"/>
            <a:ext cx="9601067" cy="533400"/>
          </a:xfrm>
        </p:spPr>
        <p:txBody>
          <a:bodyPr anchor="t">
            <a:normAutofit/>
          </a:bodyPr>
          <a:lstStyle>
            <a:lvl1pPr marL="0" indent="0" algn="l">
              <a:buNone/>
              <a:defRPr sz="1800" b="0">
                <a:solidFill>
                  <a:schemeClr val="bg1">
                    <a:lumMod val="6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Tree>
    <p:extLst>
      <p:ext uri="{BB962C8B-B14F-4D97-AF65-F5344CB8AC3E}">
        <p14:creationId xmlns:p14="http://schemas.microsoft.com/office/powerpoint/2010/main" val="22327600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al Title Bar -  Logo Top Right">
    <p:spTree>
      <p:nvGrpSpPr>
        <p:cNvPr id="1" name=""/>
        <p:cNvGrpSpPr/>
        <p:nvPr/>
      </p:nvGrpSpPr>
      <p:grpSpPr>
        <a:xfrm>
          <a:off x="0" y="0"/>
          <a:ext cx="0" cy="0"/>
          <a:chOff x="0" y="0"/>
          <a:chExt cx="0" cy="0"/>
        </a:xfrm>
      </p:grpSpPr>
      <p:sp>
        <p:nvSpPr>
          <p:cNvPr id="15" name="Rectangle 14"/>
          <p:cNvSpPr/>
          <p:nvPr userDrawn="1"/>
        </p:nvSpPr>
        <p:spPr>
          <a:xfrm>
            <a:off x="0" y="838201"/>
            <a:ext cx="12192000" cy="533400"/>
          </a:xfrm>
          <a:prstGeom prst="rect">
            <a:avLst/>
          </a:prstGeom>
          <a:solidFill>
            <a:srgbClr val="0AAD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274638"/>
            <a:ext cx="9601067" cy="563564"/>
          </a:xfrm>
        </p:spPr>
        <p:txBody>
          <a:bodyPr anchor="ctr">
            <a:normAutofit/>
          </a:bodyPr>
          <a:lstStyle>
            <a:lvl1pPr>
              <a:defRPr sz="2400">
                <a:solidFill>
                  <a:schemeClr val="tx1">
                    <a:lumMod val="85000"/>
                    <a:lumOff val="15000"/>
                  </a:schemeClr>
                </a:solidFill>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CF302469-71F7-4EB7-9ADA-C10FEDD8CAC6}" type="datetime1">
              <a:rPr lang="en-US" smtClean="0"/>
              <a:pPr/>
              <a:t>6/16/2022</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836712"/>
            <a:ext cx="9601067"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pic>
        <p:nvPicPr>
          <p:cNvPr id="9" name="Picture 8">
            <a:extLst>
              <a:ext uri="{FF2B5EF4-FFF2-40B4-BE49-F238E27FC236}">
                <a16:creationId xmlns:a16="http://schemas.microsoft.com/office/drawing/2014/main" id="{86354232-75E9-3849-996C-18C67316135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93069" y="318420"/>
            <a:ext cx="1616364" cy="417686"/>
          </a:xfrm>
          <a:prstGeom prst="rect">
            <a:avLst/>
          </a:prstGeom>
          <a:solidFill>
            <a:schemeClr val="bg1"/>
          </a:solidFill>
        </p:spPr>
      </p:pic>
      <p:sp>
        <p:nvSpPr>
          <p:cNvPr id="7" name="Rectangle 6">
            <a:extLst>
              <a:ext uri="{FF2B5EF4-FFF2-40B4-BE49-F238E27FC236}">
                <a16:creationId xmlns:a16="http://schemas.microsoft.com/office/drawing/2014/main" id="{338248FB-0E2E-BA44-BA49-725257B11DF0}"/>
              </a:ext>
            </a:extLst>
          </p:cNvPr>
          <p:cNvSpPr/>
          <p:nvPr userDrawn="1"/>
        </p:nvSpPr>
        <p:spPr>
          <a:xfrm>
            <a:off x="10293069" y="6381328"/>
            <a:ext cx="1616364" cy="360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07457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al Title Bar - Logo Bottom Right">
    <p:spTree>
      <p:nvGrpSpPr>
        <p:cNvPr id="1" name=""/>
        <p:cNvGrpSpPr/>
        <p:nvPr/>
      </p:nvGrpSpPr>
      <p:grpSpPr>
        <a:xfrm>
          <a:off x="0" y="0"/>
          <a:ext cx="0" cy="0"/>
          <a:chOff x="0" y="0"/>
          <a:chExt cx="0" cy="0"/>
        </a:xfrm>
      </p:grpSpPr>
      <p:sp>
        <p:nvSpPr>
          <p:cNvPr id="15" name="Rectangle 14"/>
          <p:cNvSpPr/>
          <p:nvPr userDrawn="1"/>
        </p:nvSpPr>
        <p:spPr>
          <a:xfrm>
            <a:off x="0" y="838201"/>
            <a:ext cx="12192000" cy="533400"/>
          </a:xfrm>
          <a:prstGeom prst="rect">
            <a:avLst/>
          </a:prstGeom>
          <a:solidFill>
            <a:srgbClr val="0AAD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274638"/>
            <a:ext cx="9601067" cy="563564"/>
          </a:xfrm>
        </p:spPr>
        <p:txBody>
          <a:bodyPr anchor="ctr">
            <a:normAutofit/>
          </a:bodyPr>
          <a:lstStyle>
            <a:lvl1pPr>
              <a:defRPr sz="2400">
                <a:solidFill>
                  <a:schemeClr val="tx1">
                    <a:lumMod val="85000"/>
                    <a:lumOff val="15000"/>
                  </a:schemeClr>
                </a:solidFill>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EC8B1D39-4CFA-4E27-9537-9D120A8CD547}" type="datetime1">
              <a:rPr lang="en-US" smtClean="0"/>
              <a:pPr/>
              <a:t>6/16/2022</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836712"/>
            <a:ext cx="9601067"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Tree>
    <p:extLst>
      <p:ext uri="{BB962C8B-B14F-4D97-AF65-F5344CB8AC3E}">
        <p14:creationId xmlns:p14="http://schemas.microsoft.com/office/powerpoint/2010/main" val="20924610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al Half Horizontal">
    <p:spTree>
      <p:nvGrpSpPr>
        <p:cNvPr id="1" name=""/>
        <p:cNvGrpSpPr/>
        <p:nvPr/>
      </p:nvGrpSpPr>
      <p:grpSpPr>
        <a:xfrm>
          <a:off x="0" y="0"/>
          <a:ext cx="0" cy="0"/>
          <a:chOff x="0" y="0"/>
          <a:chExt cx="0" cy="0"/>
        </a:xfrm>
      </p:grpSpPr>
      <p:sp>
        <p:nvSpPr>
          <p:cNvPr id="12" name="Content Placeholder 2"/>
          <p:cNvSpPr>
            <a:spLocks noGrp="1"/>
          </p:cNvSpPr>
          <p:nvPr>
            <p:ph idx="14"/>
          </p:nvPr>
        </p:nvSpPr>
        <p:spPr>
          <a:xfrm>
            <a:off x="0" y="0"/>
            <a:ext cx="12192000" cy="3212976"/>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
        <p:nvSpPr>
          <p:cNvPr id="15" name="Rectangle 14"/>
          <p:cNvSpPr/>
          <p:nvPr userDrawn="1"/>
        </p:nvSpPr>
        <p:spPr>
          <a:xfrm>
            <a:off x="0" y="3212976"/>
            <a:ext cx="12192000" cy="3645024"/>
          </a:xfrm>
          <a:prstGeom prst="rect">
            <a:avLst/>
          </a:prstGeom>
          <a:solidFill>
            <a:srgbClr val="0AAD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3717032"/>
            <a:ext cx="9601067" cy="563564"/>
          </a:xfrm>
        </p:spPr>
        <p:txBody>
          <a:bodyPr anchor="ctr">
            <a:noAutofit/>
          </a:bodyPr>
          <a:lstStyle>
            <a:lvl1pPr>
              <a:defRPr sz="5000">
                <a:solidFill>
                  <a:schemeClr val="bg1"/>
                </a:solidFill>
                <a:latin typeface="Arial" panose="020B0604020202020204" pitchFamily="34" charset="0"/>
                <a:cs typeface="Arial" panose="020B0604020202020204" pitchFamily="34" charset="0"/>
              </a:defRPr>
            </a:lvl1pPr>
          </a:lstStyle>
          <a:p>
            <a:endParaRPr lang="en-US" dirty="0"/>
          </a:p>
        </p:txBody>
      </p:sp>
      <p:sp>
        <p:nvSpPr>
          <p:cNvPr id="3" name="Subtitle 2"/>
          <p:cNvSpPr>
            <a:spLocks noGrp="1"/>
          </p:cNvSpPr>
          <p:nvPr>
            <p:ph type="subTitle" idx="1"/>
          </p:nvPr>
        </p:nvSpPr>
        <p:spPr>
          <a:xfrm>
            <a:off x="335361" y="4279106"/>
            <a:ext cx="9601067"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Tree>
    <p:extLst>
      <p:ext uri="{BB962C8B-B14F-4D97-AF65-F5344CB8AC3E}">
        <p14:creationId xmlns:p14="http://schemas.microsoft.com/office/powerpoint/2010/main" val="4826421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al Half Vertical">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62ED89-E857-F342-8101-D01552358E88}"/>
              </a:ext>
            </a:extLst>
          </p:cNvPr>
          <p:cNvSpPr/>
          <p:nvPr userDrawn="1"/>
        </p:nvSpPr>
        <p:spPr>
          <a:xfrm>
            <a:off x="10200456" y="6381328"/>
            <a:ext cx="1656184" cy="4766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p:cNvSpPr>
            <a:spLocks noGrp="1"/>
          </p:cNvSpPr>
          <p:nvPr>
            <p:ph idx="14"/>
          </p:nvPr>
        </p:nvSpPr>
        <p:spPr>
          <a:xfrm>
            <a:off x="6096000" y="0"/>
            <a:ext cx="6096000" cy="6858000"/>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
        <p:nvSpPr>
          <p:cNvPr id="15" name="Rectangle 14"/>
          <p:cNvSpPr/>
          <p:nvPr userDrawn="1"/>
        </p:nvSpPr>
        <p:spPr>
          <a:xfrm>
            <a:off x="0" y="0"/>
            <a:ext cx="6096000" cy="6858000"/>
          </a:xfrm>
          <a:prstGeom prst="rect">
            <a:avLst/>
          </a:prstGeom>
          <a:solidFill>
            <a:srgbClr val="0AAD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1124744"/>
            <a:ext cx="5256583" cy="563564"/>
          </a:xfrm>
        </p:spPr>
        <p:txBody>
          <a:bodyPr anchor="ctr">
            <a:noAutofit/>
          </a:bodyPr>
          <a:lstStyle>
            <a:lvl1pPr>
              <a:defRPr sz="5000">
                <a:solidFill>
                  <a:schemeClr val="bg1"/>
                </a:solidFill>
                <a:latin typeface="Arial" panose="020B0604020202020204" pitchFamily="34" charset="0"/>
                <a:cs typeface="Arial" panose="020B0604020202020204" pitchFamily="34" charset="0"/>
              </a:defRPr>
            </a:lvl1pPr>
          </a:lstStyle>
          <a:p>
            <a:endParaRPr lang="en-US" dirty="0"/>
          </a:p>
        </p:txBody>
      </p:sp>
      <p:sp>
        <p:nvSpPr>
          <p:cNvPr id="3" name="Subtitle 2"/>
          <p:cNvSpPr>
            <a:spLocks noGrp="1"/>
          </p:cNvSpPr>
          <p:nvPr>
            <p:ph type="subTitle" idx="1"/>
          </p:nvPr>
        </p:nvSpPr>
        <p:spPr>
          <a:xfrm>
            <a:off x="335361" y="1844824"/>
            <a:ext cx="5256583"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Tree>
    <p:extLst>
      <p:ext uri="{BB962C8B-B14F-4D97-AF65-F5344CB8AC3E}">
        <p14:creationId xmlns:p14="http://schemas.microsoft.com/office/powerpoint/2010/main" val="11670977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al Title No Bar - Logo Bottom Right">
    <p:spTree>
      <p:nvGrpSpPr>
        <p:cNvPr id="1" name=""/>
        <p:cNvGrpSpPr/>
        <p:nvPr/>
      </p:nvGrpSpPr>
      <p:grpSpPr>
        <a:xfrm>
          <a:off x="0" y="0"/>
          <a:ext cx="0" cy="0"/>
          <a:chOff x="0" y="0"/>
          <a:chExt cx="0" cy="0"/>
        </a:xfrm>
      </p:grpSpPr>
      <p:sp>
        <p:nvSpPr>
          <p:cNvPr id="2" name="Title 1"/>
          <p:cNvSpPr>
            <a:spLocks noGrp="1"/>
          </p:cNvSpPr>
          <p:nvPr>
            <p:ph type="ctrTitle"/>
          </p:nvPr>
        </p:nvSpPr>
        <p:spPr>
          <a:xfrm>
            <a:off x="335361" y="274638"/>
            <a:ext cx="9601067" cy="563564"/>
          </a:xfrm>
        </p:spPr>
        <p:txBody>
          <a:bodyPr>
            <a:normAutofit/>
          </a:bodyPr>
          <a:lstStyle>
            <a:lvl1pPr>
              <a:defRPr sz="2400">
                <a:solidFill>
                  <a:srgbClr val="0AAD88"/>
                </a:solidFill>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3D57862B-7FA3-4EE4-8473-CF6C67EBCB39}" type="datetime1">
              <a:rPr lang="en-US" smtClean="0"/>
              <a:pPr/>
              <a:t>6/16/2022</a:t>
            </a:fld>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838201"/>
            <a:ext cx="9601067" cy="533400"/>
          </a:xfrm>
        </p:spPr>
        <p:txBody>
          <a:bodyPr anchor="t">
            <a:normAutofit/>
          </a:bodyPr>
          <a:lstStyle>
            <a:lvl1pPr marL="0" indent="0" algn="l">
              <a:buNone/>
              <a:defRPr sz="1800" b="0">
                <a:solidFill>
                  <a:schemeClr val="bg1">
                    <a:lumMod val="6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Tree>
    <p:extLst>
      <p:ext uri="{BB962C8B-B14F-4D97-AF65-F5344CB8AC3E}">
        <p14:creationId xmlns:p14="http://schemas.microsoft.com/office/powerpoint/2010/main" val="38551213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al Top Bar -  Logo Bottom Right">
    <p:spTree>
      <p:nvGrpSpPr>
        <p:cNvPr id="1" name=""/>
        <p:cNvGrpSpPr/>
        <p:nvPr/>
      </p:nvGrpSpPr>
      <p:grpSpPr>
        <a:xfrm>
          <a:off x="0" y="0"/>
          <a:ext cx="0" cy="0"/>
          <a:chOff x="0" y="0"/>
          <a:chExt cx="0" cy="0"/>
        </a:xfrm>
      </p:grpSpPr>
      <p:sp>
        <p:nvSpPr>
          <p:cNvPr id="15" name="Rectangle 14"/>
          <p:cNvSpPr/>
          <p:nvPr userDrawn="1"/>
        </p:nvSpPr>
        <p:spPr>
          <a:xfrm>
            <a:off x="0" y="0"/>
            <a:ext cx="12192000" cy="506016"/>
          </a:xfrm>
          <a:prstGeom prst="rect">
            <a:avLst/>
          </a:prstGeom>
          <a:solidFill>
            <a:srgbClr val="0AAD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172AAFC7-B302-4CCF-9558-8AB367440633}" type="datetime1">
              <a:rPr lang="en-US" smtClean="0"/>
              <a:pPr/>
              <a:t>6/16/2022</a:t>
            </a:fld>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27384"/>
            <a:ext cx="9601067" cy="506016"/>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1" y="620688"/>
            <a:ext cx="11617291" cy="5904656"/>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
        <p:nvSpPr>
          <p:cNvPr id="2" name="Title 1"/>
          <p:cNvSpPr>
            <a:spLocks noGrp="1"/>
          </p:cNvSpPr>
          <p:nvPr>
            <p:ph type="title"/>
          </p:nvPr>
        </p:nvSpPr>
        <p:spPr>
          <a:xfrm>
            <a:off x="335360" y="5961487"/>
            <a:ext cx="9601067" cy="563563"/>
          </a:xfrm>
        </p:spPr>
        <p:txBody>
          <a:bodyPr>
            <a:normAutofit/>
          </a:bodyPr>
          <a:lstStyle>
            <a:lvl1pPr algn="l">
              <a:defRPr sz="1200">
                <a:latin typeface="Arial" panose="020B0604020202020204" pitchFamily="34" charset="0"/>
                <a:cs typeface="Arial" panose="020B0604020202020204" pitchFamily="34" charset="0"/>
              </a:defRPr>
            </a:lvl1pPr>
          </a:lstStyle>
          <a:p>
            <a:endParaRPr lang="en-US" dirty="0"/>
          </a:p>
        </p:txBody>
      </p:sp>
    </p:spTree>
    <p:extLst>
      <p:ext uri="{BB962C8B-B14F-4D97-AF65-F5344CB8AC3E}">
        <p14:creationId xmlns:p14="http://schemas.microsoft.com/office/powerpoint/2010/main" val="40001544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l Title with formal logo">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95A9299-A27C-764A-89CC-15B957988E2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9377" y="876468"/>
            <a:ext cx="2736303" cy="707093"/>
          </a:xfrm>
          <a:prstGeom prst="rect">
            <a:avLst/>
          </a:prstGeom>
        </p:spPr>
      </p:pic>
      <p:sp>
        <p:nvSpPr>
          <p:cNvPr id="9" name="Rectangle 8"/>
          <p:cNvSpPr/>
          <p:nvPr userDrawn="1"/>
        </p:nvSpPr>
        <p:spPr>
          <a:xfrm>
            <a:off x="0" y="2348880"/>
            <a:ext cx="12192000" cy="4509120"/>
          </a:xfrm>
          <a:prstGeom prst="rect">
            <a:avLst/>
          </a:prstGeom>
          <a:solidFill>
            <a:srgbClr val="0AAD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551384" y="2348883"/>
            <a:ext cx="10363200" cy="1362075"/>
          </a:xfrm>
        </p:spPr>
        <p:txBody>
          <a:bodyPr anchor="b">
            <a:noAutofit/>
          </a:bodyPr>
          <a:lstStyle>
            <a:lvl1pPr algn="l">
              <a:lnSpc>
                <a:spcPts val="4800"/>
              </a:lnSpc>
              <a:defRPr sz="4800" b="0" cap="all">
                <a:solidFill>
                  <a:schemeClr val="bg1"/>
                </a:solidFill>
                <a:effectLst/>
                <a:latin typeface="Arial" panose="020B0604020202020204" pitchFamily="34" charset="0"/>
                <a:cs typeface="Arial" panose="020B0604020202020204" pitchFamily="34" charset="0"/>
              </a:defRPr>
            </a:lvl1pPr>
          </a:lstStyle>
          <a:p>
            <a:endParaRPr lang="en-US" dirty="0"/>
          </a:p>
        </p:txBody>
      </p:sp>
      <p:sp>
        <p:nvSpPr>
          <p:cNvPr id="3" name="Text Placeholder 2"/>
          <p:cNvSpPr>
            <a:spLocks noGrp="1"/>
          </p:cNvSpPr>
          <p:nvPr>
            <p:ph type="body" idx="1"/>
          </p:nvPr>
        </p:nvSpPr>
        <p:spPr>
          <a:xfrm>
            <a:off x="551384" y="3717032"/>
            <a:ext cx="10369152" cy="1008112"/>
          </a:xfrm>
        </p:spPr>
        <p:txBody>
          <a:bodyPr anchor="t">
            <a:normAutofit/>
          </a:bodyPr>
          <a:lstStyle>
            <a:lvl1pPr marL="0" indent="0">
              <a:buNone/>
              <a:defRPr sz="2400" b="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16" name="Date Placeholder 15"/>
          <p:cNvSpPr>
            <a:spLocks noGrp="1"/>
          </p:cNvSpPr>
          <p:nvPr>
            <p:ph type="dt" sz="half" idx="10"/>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56ED6557-8EC6-45FC-B359-5D206E9600ED}" type="datetime1">
              <a:rPr lang="en-US" smtClean="0"/>
              <a:pPr/>
              <a:t>6/16/2022</a:t>
            </a:fld>
            <a:endParaRPr lang="en-US" dirty="0"/>
          </a:p>
        </p:txBody>
      </p:sp>
      <p:sp>
        <p:nvSpPr>
          <p:cNvPr id="17" name="Footer Placeholder 16"/>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dirty="0"/>
          </a:p>
        </p:txBody>
      </p:sp>
      <p:sp>
        <p:nvSpPr>
          <p:cNvPr id="19" name="Slide Number Placeholder 18"/>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635357" y="5756569"/>
            <a:ext cx="2933251" cy="652150"/>
          </a:xfrm>
          <a:prstGeom prst="rect">
            <a:avLst/>
          </a:prstGeom>
        </p:spPr>
      </p:pic>
    </p:spTree>
    <p:extLst>
      <p:ext uri="{BB962C8B-B14F-4D97-AF65-F5344CB8AC3E}">
        <p14:creationId xmlns:p14="http://schemas.microsoft.com/office/powerpoint/2010/main" val="4076653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nk Title Bar - Logo Bottom Right">
    <p:spTree>
      <p:nvGrpSpPr>
        <p:cNvPr id="1" name=""/>
        <p:cNvGrpSpPr/>
        <p:nvPr/>
      </p:nvGrpSpPr>
      <p:grpSpPr>
        <a:xfrm>
          <a:off x="0" y="0"/>
          <a:ext cx="0" cy="0"/>
          <a:chOff x="0" y="0"/>
          <a:chExt cx="0" cy="0"/>
        </a:xfrm>
      </p:grpSpPr>
      <p:sp>
        <p:nvSpPr>
          <p:cNvPr id="15" name="Rectangle 14"/>
          <p:cNvSpPr/>
          <p:nvPr userDrawn="1"/>
        </p:nvSpPr>
        <p:spPr>
          <a:xfrm>
            <a:off x="0" y="838201"/>
            <a:ext cx="12192000" cy="533400"/>
          </a:xfrm>
          <a:prstGeom prst="rect">
            <a:avLst/>
          </a:prstGeom>
          <a:solidFill>
            <a:srgbClr val="ED03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274638"/>
            <a:ext cx="9601067" cy="563564"/>
          </a:xfrm>
        </p:spPr>
        <p:txBody>
          <a:bodyPr anchor="ctr">
            <a:normAutofit/>
          </a:bodyPr>
          <a:lstStyle>
            <a:lvl1pPr>
              <a:defRPr sz="2400">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EC8B1D39-4CFA-4E27-9537-9D120A8CD547}" type="datetime1">
              <a:rPr lang="en-US" smtClean="0"/>
              <a:pPr/>
              <a:t>6/16/2022</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836712"/>
            <a:ext cx="9601067"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pic>
        <p:nvPicPr>
          <p:cNvPr id="10" name="Picture 9">
            <a:extLst>
              <a:ext uri="{FF2B5EF4-FFF2-40B4-BE49-F238E27FC236}">
                <a16:creationId xmlns:a16="http://schemas.microsoft.com/office/drawing/2014/main" id="{DEF5C538-ACD3-9047-9076-408BD5ECE0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93069" y="6424516"/>
            <a:ext cx="1616364" cy="417686"/>
          </a:xfrm>
          <a:prstGeom prst="rect">
            <a:avLst/>
          </a:prstGeom>
        </p:spPr>
      </p:pic>
    </p:spTree>
    <p:extLst>
      <p:ext uri="{BB962C8B-B14F-4D97-AF65-F5344CB8AC3E}">
        <p14:creationId xmlns:p14="http://schemas.microsoft.com/office/powerpoint/2010/main" val="33727305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l Title with HWIC">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E6A7BCC-3077-A84B-BEFB-21DDABC378F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9377" y="876468"/>
            <a:ext cx="2736303" cy="707093"/>
          </a:xfrm>
          <a:prstGeom prst="rect">
            <a:avLst/>
          </a:prstGeom>
        </p:spPr>
      </p:pic>
      <p:sp>
        <p:nvSpPr>
          <p:cNvPr id="9" name="Rectangle 8"/>
          <p:cNvSpPr/>
          <p:nvPr userDrawn="1"/>
        </p:nvSpPr>
        <p:spPr>
          <a:xfrm>
            <a:off x="0" y="2348880"/>
            <a:ext cx="12192000" cy="4509120"/>
          </a:xfrm>
          <a:prstGeom prst="rect">
            <a:avLst/>
          </a:prstGeom>
          <a:solidFill>
            <a:srgbClr val="0AAD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551384" y="2348883"/>
            <a:ext cx="10363200" cy="1362075"/>
          </a:xfrm>
        </p:spPr>
        <p:txBody>
          <a:bodyPr anchor="b">
            <a:noAutofit/>
          </a:bodyPr>
          <a:lstStyle>
            <a:lvl1pPr algn="l">
              <a:lnSpc>
                <a:spcPts val="4800"/>
              </a:lnSpc>
              <a:defRPr sz="4800" b="0" cap="none">
                <a:solidFill>
                  <a:schemeClr val="bg1"/>
                </a:solidFill>
                <a:effectLst/>
                <a:latin typeface="Arial" panose="020B0604020202020204" pitchFamily="34" charset="0"/>
                <a:cs typeface="Arial" panose="020B0604020202020204" pitchFamily="34" charset="0"/>
              </a:defRPr>
            </a:lvl1pPr>
          </a:lstStyle>
          <a:p>
            <a:endParaRPr lang="en-US" dirty="0"/>
          </a:p>
        </p:txBody>
      </p:sp>
      <p:sp>
        <p:nvSpPr>
          <p:cNvPr id="3" name="Text Placeholder 2"/>
          <p:cNvSpPr>
            <a:spLocks noGrp="1"/>
          </p:cNvSpPr>
          <p:nvPr>
            <p:ph type="body" idx="1"/>
          </p:nvPr>
        </p:nvSpPr>
        <p:spPr>
          <a:xfrm>
            <a:off x="551384" y="3717032"/>
            <a:ext cx="10369152" cy="1008112"/>
          </a:xfrm>
        </p:spPr>
        <p:txBody>
          <a:bodyPr anchor="t">
            <a:normAutofit/>
          </a:bodyPr>
          <a:lstStyle>
            <a:lvl1pPr marL="0" indent="0">
              <a:buNone/>
              <a:defRPr sz="2400" b="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16" name="Date Placeholder 15"/>
          <p:cNvSpPr>
            <a:spLocks noGrp="1"/>
          </p:cNvSpPr>
          <p:nvPr>
            <p:ph type="dt" sz="half" idx="10"/>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56ED6557-8EC6-45FC-B359-5D206E9600ED}" type="datetime1">
              <a:rPr lang="en-US" smtClean="0"/>
              <a:pPr/>
              <a:t>6/16/2022</a:t>
            </a:fld>
            <a:endParaRPr lang="en-US" dirty="0"/>
          </a:p>
        </p:txBody>
      </p:sp>
      <p:sp>
        <p:nvSpPr>
          <p:cNvPr id="17" name="Footer Placeholder 16"/>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dirty="0"/>
          </a:p>
        </p:txBody>
      </p:sp>
      <p:sp>
        <p:nvSpPr>
          <p:cNvPr id="19" name="Slide Number Placeholder 18"/>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pic>
        <p:nvPicPr>
          <p:cNvPr id="5" name="Picture 4">
            <a:extLst>
              <a:ext uri="{FF2B5EF4-FFF2-40B4-BE49-F238E27FC236}">
                <a16:creationId xmlns:a16="http://schemas.microsoft.com/office/drawing/2014/main" id="{37DDFF89-8F57-AE40-A965-8A5344176B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16876" y="4581128"/>
            <a:ext cx="2938408" cy="2178820"/>
          </a:xfrm>
          <a:prstGeom prst="rect">
            <a:avLst/>
          </a:prstGeom>
        </p:spPr>
      </p:pic>
    </p:spTree>
    <p:extLst>
      <p:ext uri="{BB962C8B-B14F-4D97-AF65-F5344CB8AC3E}">
        <p14:creationId xmlns:p14="http://schemas.microsoft.com/office/powerpoint/2010/main" val="10279463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al Title Basic with formal logo">
    <p:spTree>
      <p:nvGrpSpPr>
        <p:cNvPr id="1" name=""/>
        <p:cNvGrpSpPr/>
        <p:nvPr/>
      </p:nvGrpSpPr>
      <p:grpSpPr>
        <a:xfrm>
          <a:off x="0" y="0"/>
          <a:ext cx="0" cy="0"/>
          <a:chOff x="0" y="0"/>
          <a:chExt cx="0" cy="0"/>
        </a:xfrm>
      </p:grpSpPr>
      <p:sp>
        <p:nvSpPr>
          <p:cNvPr id="2" name="Title 1"/>
          <p:cNvSpPr>
            <a:spLocks noGrp="1"/>
          </p:cNvSpPr>
          <p:nvPr>
            <p:ph type="title"/>
          </p:nvPr>
        </p:nvSpPr>
        <p:spPr>
          <a:xfrm>
            <a:off x="551384" y="1916832"/>
            <a:ext cx="10363200" cy="2592288"/>
          </a:xfrm>
        </p:spPr>
        <p:txBody>
          <a:bodyPr anchor="ctr">
            <a:noAutofit/>
          </a:bodyPr>
          <a:lstStyle>
            <a:lvl1pPr algn="l">
              <a:lnSpc>
                <a:spcPts val="4800"/>
              </a:lnSpc>
              <a:defRPr sz="4800" b="0" cap="all">
                <a:solidFill>
                  <a:srgbClr val="0AAD88"/>
                </a:solidFill>
                <a:effectLst/>
                <a:latin typeface="Arial" panose="020B0604020202020204" pitchFamily="34" charset="0"/>
                <a:cs typeface="Arial" panose="020B0604020202020204" pitchFamily="34" charset="0"/>
              </a:defRPr>
            </a:lvl1pPr>
          </a:lstStyle>
          <a:p>
            <a:endParaRPr lang="en-US" dirty="0"/>
          </a:p>
        </p:txBody>
      </p:sp>
      <p:sp>
        <p:nvSpPr>
          <p:cNvPr id="16" name="Date Placeholder 15"/>
          <p:cNvSpPr>
            <a:spLocks noGrp="1"/>
          </p:cNvSpPr>
          <p:nvPr>
            <p:ph type="dt" sz="half" idx="10"/>
          </p:nvPr>
        </p:nvSpPr>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fld id="{B0FB82FD-5AD9-4A54-BFB2-DA41CA3BE211}" type="datetime1">
              <a:rPr lang="en-US" smtClean="0"/>
              <a:pPr/>
              <a:t>6/16/2022</a:t>
            </a:fld>
            <a:endParaRPr lang="en-US" dirty="0"/>
          </a:p>
        </p:txBody>
      </p:sp>
      <p:sp>
        <p:nvSpPr>
          <p:cNvPr id="17" name="Footer Placeholder 16"/>
          <p:cNvSpPr>
            <a:spLocks noGrp="1"/>
          </p:cNvSpPr>
          <p:nvPr>
            <p:ph type="ftr" sz="quarter" idx="11"/>
          </p:nvPr>
        </p:nvSpPr>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dirty="0"/>
          </a:p>
        </p:txBody>
      </p:sp>
      <p:sp>
        <p:nvSpPr>
          <p:cNvPr id="19" name="Slide Number Placeholder 18"/>
          <p:cNvSpPr>
            <a:spLocks noGrp="1"/>
          </p:cNvSpPr>
          <p:nvPr>
            <p:ph type="sldNum" sz="quarter" idx="12"/>
          </p:nvPr>
        </p:nvSpPr>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
        <p:nvSpPr>
          <p:cNvPr id="11" name="Text Placeholder 2"/>
          <p:cNvSpPr>
            <a:spLocks noGrp="1"/>
          </p:cNvSpPr>
          <p:nvPr>
            <p:ph type="body" idx="1"/>
          </p:nvPr>
        </p:nvSpPr>
        <p:spPr>
          <a:xfrm>
            <a:off x="551384" y="3506986"/>
            <a:ext cx="10369152" cy="1002134"/>
          </a:xfrm>
        </p:spPr>
        <p:txBody>
          <a:bodyPr anchor="t">
            <a:normAutofit/>
          </a:bodyPr>
          <a:lstStyle>
            <a:lvl1pPr marL="0" indent="0">
              <a:buNone/>
              <a:defRPr sz="2400" b="0">
                <a:solidFill>
                  <a:srgbClr val="0AAD88"/>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pic>
        <p:nvPicPr>
          <p:cNvPr id="10" name="Picture 9">
            <a:extLst>
              <a:ext uri="{FF2B5EF4-FFF2-40B4-BE49-F238E27FC236}">
                <a16:creationId xmlns:a16="http://schemas.microsoft.com/office/drawing/2014/main" id="{C58EDF34-BD48-0B48-9259-D5F31986790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9377" y="876468"/>
            <a:ext cx="2736303" cy="707093"/>
          </a:xfrm>
          <a:prstGeom prst="rect">
            <a:avLst/>
          </a:prstGeom>
        </p:spPr>
      </p:pic>
      <p:sp>
        <p:nvSpPr>
          <p:cNvPr id="12" name="Rectangle 11">
            <a:extLst>
              <a:ext uri="{FF2B5EF4-FFF2-40B4-BE49-F238E27FC236}">
                <a16:creationId xmlns:a16="http://schemas.microsoft.com/office/drawing/2014/main" id="{719B4413-1374-5B4E-B988-72DF93ECD468}"/>
              </a:ext>
            </a:extLst>
          </p:cNvPr>
          <p:cNvSpPr/>
          <p:nvPr userDrawn="1"/>
        </p:nvSpPr>
        <p:spPr>
          <a:xfrm>
            <a:off x="8688288" y="5733256"/>
            <a:ext cx="2880320" cy="684665"/>
          </a:xfrm>
          <a:prstGeom prst="rect">
            <a:avLst/>
          </a:prstGeom>
          <a:blipFill dpi="0" rotWithShape="1">
            <a:blip r:embed="rId3">
              <a:alphaModFix amt="9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en-US"/>
          </a:p>
        </p:txBody>
      </p:sp>
      <p:sp>
        <p:nvSpPr>
          <p:cNvPr id="13" name="Rectangle 12">
            <a:extLst>
              <a:ext uri="{FF2B5EF4-FFF2-40B4-BE49-F238E27FC236}">
                <a16:creationId xmlns:a16="http://schemas.microsoft.com/office/drawing/2014/main" id="{DE20C128-7ABB-1B44-A68F-ECCC4C7A0E18}"/>
              </a:ext>
            </a:extLst>
          </p:cNvPr>
          <p:cNvSpPr/>
          <p:nvPr userDrawn="1"/>
        </p:nvSpPr>
        <p:spPr>
          <a:xfrm>
            <a:off x="10200456" y="6417921"/>
            <a:ext cx="1872208" cy="4400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54074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ue Blank - Logo bottom Right">
    <p:spTree>
      <p:nvGrpSpPr>
        <p:cNvPr id="1" name=""/>
        <p:cNvGrpSpPr/>
        <p:nvPr/>
      </p:nvGrpSpPr>
      <p:grpSpPr>
        <a:xfrm>
          <a:off x="0" y="0"/>
          <a:ext cx="0" cy="0"/>
          <a:chOff x="0" y="0"/>
          <a:chExt cx="0" cy="0"/>
        </a:xfrm>
      </p:grpSpPr>
      <p:sp>
        <p:nvSpPr>
          <p:cNvPr id="2" name="Title 1"/>
          <p:cNvSpPr>
            <a:spLocks noGrp="1"/>
          </p:cNvSpPr>
          <p:nvPr>
            <p:ph type="ctrTitle"/>
          </p:nvPr>
        </p:nvSpPr>
        <p:spPr>
          <a:xfrm>
            <a:off x="335361" y="274638"/>
            <a:ext cx="9601067" cy="563564"/>
          </a:xfrm>
        </p:spPr>
        <p:txBody>
          <a:bodyPr anchor="b"/>
          <a:lstStyle>
            <a:lvl1pPr>
              <a:defRPr>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540808B1-F63A-459A-967B-8DFF0485F571}" type="datetime1">
              <a:rPr lang="en-US" smtClean="0"/>
              <a:pPr/>
              <a:t>6/16/2022</a:t>
            </a:fld>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838201"/>
            <a:ext cx="9601067" cy="533400"/>
          </a:xfrm>
        </p:spPr>
        <p:txBody>
          <a:bodyPr anchor="t">
            <a:normAutofit/>
          </a:bodyPr>
          <a:lstStyle>
            <a:lvl1pPr marL="0" indent="0" algn="l">
              <a:buNone/>
              <a:defRPr sz="1800" b="0">
                <a:solidFill>
                  <a:schemeClr val="bg1">
                    <a:lumMod val="6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45863" y="476672"/>
            <a:ext cx="1510777" cy="240425"/>
          </a:xfrm>
          <a:prstGeom prst="rect">
            <a:avLst/>
          </a:prstGeom>
        </p:spPr>
      </p:pic>
      <p:pic>
        <p:nvPicPr>
          <p:cNvPr id="9" name="Picture 8">
            <a:extLst>
              <a:ext uri="{FF2B5EF4-FFF2-40B4-BE49-F238E27FC236}">
                <a16:creationId xmlns:a16="http://schemas.microsoft.com/office/drawing/2014/main" id="{ED7ADDDE-045B-E44F-BDEA-08AE7E6AC42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93069" y="318420"/>
            <a:ext cx="1616364" cy="417686"/>
          </a:xfrm>
          <a:prstGeom prst="rect">
            <a:avLst/>
          </a:prstGeom>
          <a:solidFill>
            <a:schemeClr val="bg1"/>
          </a:solidFill>
        </p:spPr>
      </p:pic>
      <p:sp>
        <p:nvSpPr>
          <p:cNvPr id="14" name="Rectangle 13">
            <a:extLst>
              <a:ext uri="{FF2B5EF4-FFF2-40B4-BE49-F238E27FC236}">
                <a16:creationId xmlns:a16="http://schemas.microsoft.com/office/drawing/2014/main" id="{AA9C1ECB-7705-6B42-B534-5DF04A5F771B}"/>
              </a:ext>
            </a:extLst>
          </p:cNvPr>
          <p:cNvSpPr/>
          <p:nvPr userDrawn="1"/>
        </p:nvSpPr>
        <p:spPr>
          <a:xfrm>
            <a:off x="10345863" y="347241"/>
            <a:ext cx="1616364" cy="360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224776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ue Title Bar - Logo Bottom Right">
    <p:spTree>
      <p:nvGrpSpPr>
        <p:cNvPr id="1" name=""/>
        <p:cNvGrpSpPr/>
        <p:nvPr/>
      </p:nvGrpSpPr>
      <p:grpSpPr>
        <a:xfrm>
          <a:off x="0" y="0"/>
          <a:ext cx="0" cy="0"/>
          <a:chOff x="0" y="0"/>
          <a:chExt cx="0" cy="0"/>
        </a:xfrm>
      </p:grpSpPr>
      <p:sp>
        <p:nvSpPr>
          <p:cNvPr id="15" name="Rectangle 14"/>
          <p:cNvSpPr/>
          <p:nvPr userDrawn="1"/>
        </p:nvSpPr>
        <p:spPr>
          <a:xfrm>
            <a:off x="0" y="838201"/>
            <a:ext cx="12192000" cy="533400"/>
          </a:xfrm>
          <a:prstGeom prst="rect">
            <a:avLst/>
          </a:prstGeom>
          <a:solidFill>
            <a:srgbClr val="398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274638"/>
            <a:ext cx="9601067" cy="563564"/>
          </a:xfrm>
        </p:spPr>
        <p:txBody>
          <a:bodyPr anchor="ctr">
            <a:normAutofit/>
          </a:bodyPr>
          <a:lstStyle>
            <a:lvl1pPr>
              <a:defRPr sz="2400">
                <a:solidFill>
                  <a:schemeClr val="tx1"/>
                </a:solidFill>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CF302469-71F7-4EB7-9ADA-C10FEDD8CAC6}" type="datetime1">
              <a:rPr lang="en-US" smtClean="0"/>
              <a:pPr/>
              <a:t>6/16/2022</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836712"/>
            <a:ext cx="9601067"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pic>
        <p:nvPicPr>
          <p:cNvPr id="10" name="Picture 9">
            <a:extLst>
              <a:ext uri="{FF2B5EF4-FFF2-40B4-BE49-F238E27FC236}">
                <a16:creationId xmlns:a16="http://schemas.microsoft.com/office/drawing/2014/main" id="{1F106571-D4B4-CB4D-AFF2-E2003519635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93069" y="6424516"/>
            <a:ext cx="1616364" cy="417686"/>
          </a:xfrm>
          <a:prstGeom prst="rect">
            <a:avLst/>
          </a:prstGeom>
        </p:spPr>
      </p:pic>
    </p:spTree>
    <p:extLst>
      <p:ext uri="{BB962C8B-B14F-4D97-AF65-F5344CB8AC3E}">
        <p14:creationId xmlns:p14="http://schemas.microsoft.com/office/powerpoint/2010/main" val="18102668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ue Title Bar - Logo Bottom Right 2">
    <p:spTree>
      <p:nvGrpSpPr>
        <p:cNvPr id="1" name=""/>
        <p:cNvGrpSpPr/>
        <p:nvPr/>
      </p:nvGrpSpPr>
      <p:grpSpPr>
        <a:xfrm>
          <a:off x="0" y="0"/>
          <a:ext cx="0" cy="0"/>
          <a:chOff x="0" y="0"/>
          <a:chExt cx="0" cy="0"/>
        </a:xfrm>
      </p:grpSpPr>
      <p:sp>
        <p:nvSpPr>
          <p:cNvPr id="15" name="Rectangle 14"/>
          <p:cNvSpPr/>
          <p:nvPr userDrawn="1"/>
        </p:nvSpPr>
        <p:spPr>
          <a:xfrm>
            <a:off x="0" y="838201"/>
            <a:ext cx="12192000" cy="533400"/>
          </a:xfrm>
          <a:prstGeom prst="rect">
            <a:avLst/>
          </a:prstGeom>
          <a:solidFill>
            <a:srgbClr val="398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274638"/>
            <a:ext cx="9601067" cy="563564"/>
          </a:xfrm>
        </p:spPr>
        <p:txBody>
          <a:bodyPr anchor="ctr">
            <a:normAutofit/>
          </a:bodyPr>
          <a:lstStyle>
            <a:lvl1pPr>
              <a:defRPr sz="2400">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EC8B1D39-4CFA-4E27-9537-9D120A8CD547}" type="datetime1">
              <a:rPr lang="en-US" smtClean="0"/>
              <a:pPr/>
              <a:t>6/16/2022</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836712"/>
            <a:ext cx="9601067"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pic>
        <p:nvPicPr>
          <p:cNvPr id="11" name="Picture 10">
            <a:extLst>
              <a:ext uri="{FF2B5EF4-FFF2-40B4-BE49-F238E27FC236}">
                <a16:creationId xmlns:a16="http://schemas.microsoft.com/office/drawing/2014/main" id="{D6966EB7-08C0-644A-A74C-686A1A5AA1A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93069" y="6424516"/>
            <a:ext cx="1616364" cy="417686"/>
          </a:xfrm>
          <a:prstGeom prst="rect">
            <a:avLst/>
          </a:prstGeom>
        </p:spPr>
      </p:pic>
    </p:spTree>
    <p:extLst>
      <p:ext uri="{BB962C8B-B14F-4D97-AF65-F5344CB8AC3E}">
        <p14:creationId xmlns:p14="http://schemas.microsoft.com/office/powerpoint/2010/main" val="17485572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ue Half Horizontal">
    <p:spTree>
      <p:nvGrpSpPr>
        <p:cNvPr id="1" name=""/>
        <p:cNvGrpSpPr/>
        <p:nvPr/>
      </p:nvGrpSpPr>
      <p:grpSpPr>
        <a:xfrm>
          <a:off x="0" y="0"/>
          <a:ext cx="0" cy="0"/>
          <a:chOff x="0" y="0"/>
          <a:chExt cx="0" cy="0"/>
        </a:xfrm>
      </p:grpSpPr>
      <p:sp>
        <p:nvSpPr>
          <p:cNvPr id="12" name="Content Placeholder 2"/>
          <p:cNvSpPr>
            <a:spLocks noGrp="1"/>
          </p:cNvSpPr>
          <p:nvPr>
            <p:ph idx="14"/>
          </p:nvPr>
        </p:nvSpPr>
        <p:spPr>
          <a:xfrm>
            <a:off x="0" y="0"/>
            <a:ext cx="12192000" cy="3212976"/>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
        <p:nvSpPr>
          <p:cNvPr id="15" name="Rectangle 14"/>
          <p:cNvSpPr/>
          <p:nvPr userDrawn="1"/>
        </p:nvSpPr>
        <p:spPr>
          <a:xfrm>
            <a:off x="0" y="3212976"/>
            <a:ext cx="12192000" cy="3645024"/>
          </a:xfrm>
          <a:prstGeom prst="rect">
            <a:avLst/>
          </a:prstGeom>
          <a:solidFill>
            <a:srgbClr val="398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3717032"/>
            <a:ext cx="9601067" cy="563564"/>
          </a:xfrm>
        </p:spPr>
        <p:txBody>
          <a:bodyPr anchor="ctr">
            <a:noAutofit/>
          </a:bodyPr>
          <a:lstStyle>
            <a:lvl1pPr>
              <a:defRPr sz="5000">
                <a:solidFill>
                  <a:schemeClr val="bg1"/>
                </a:solidFill>
                <a:latin typeface="Arial" panose="020B0604020202020204" pitchFamily="34" charset="0"/>
                <a:cs typeface="Arial" panose="020B0604020202020204" pitchFamily="34" charset="0"/>
              </a:defRPr>
            </a:lvl1pPr>
          </a:lstStyle>
          <a:p>
            <a:endParaRPr lang="en-US" dirty="0"/>
          </a:p>
        </p:txBody>
      </p:sp>
      <p:sp>
        <p:nvSpPr>
          <p:cNvPr id="3" name="Subtitle 2"/>
          <p:cNvSpPr>
            <a:spLocks noGrp="1"/>
          </p:cNvSpPr>
          <p:nvPr>
            <p:ph type="subTitle" idx="1"/>
          </p:nvPr>
        </p:nvSpPr>
        <p:spPr>
          <a:xfrm>
            <a:off x="335361" y="4279106"/>
            <a:ext cx="9601067"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Tree>
    <p:extLst>
      <p:ext uri="{BB962C8B-B14F-4D97-AF65-F5344CB8AC3E}">
        <p14:creationId xmlns:p14="http://schemas.microsoft.com/office/powerpoint/2010/main" val="6149733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ue Half Vertical">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62ED89-E857-F342-8101-D01552358E88}"/>
              </a:ext>
            </a:extLst>
          </p:cNvPr>
          <p:cNvSpPr/>
          <p:nvPr userDrawn="1"/>
        </p:nvSpPr>
        <p:spPr>
          <a:xfrm>
            <a:off x="10200456" y="6381328"/>
            <a:ext cx="1656184" cy="4766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p:cNvSpPr>
            <a:spLocks noGrp="1"/>
          </p:cNvSpPr>
          <p:nvPr>
            <p:ph idx="14"/>
          </p:nvPr>
        </p:nvSpPr>
        <p:spPr>
          <a:xfrm>
            <a:off x="6096000" y="0"/>
            <a:ext cx="6096000" cy="6858000"/>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
        <p:nvSpPr>
          <p:cNvPr id="15" name="Rectangle 14"/>
          <p:cNvSpPr/>
          <p:nvPr userDrawn="1"/>
        </p:nvSpPr>
        <p:spPr>
          <a:xfrm>
            <a:off x="0" y="0"/>
            <a:ext cx="6096000" cy="6858000"/>
          </a:xfrm>
          <a:prstGeom prst="rect">
            <a:avLst/>
          </a:prstGeom>
          <a:solidFill>
            <a:srgbClr val="398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1124744"/>
            <a:ext cx="5256583" cy="563564"/>
          </a:xfrm>
        </p:spPr>
        <p:txBody>
          <a:bodyPr anchor="ctr">
            <a:noAutofit/>
          </a:bodyPr>
          <a:lstStyle>
            <a:lvl1pPr>
              <a:defRPr sz="5000">
                <a:solidFill>
                  <a:schemeClr val="bg1"/>
                </a:solidFill>
                <a:latin typeface="Arial" panose="020B0604020202020204" pitchFamily="34" charset="0"/>
                <a:cs typeface="Arial" panose="020B0604020202020204" pitchFamily="34" charset="0"/>
              </a:defRPr>
            </a:lvl1pPr>
          </a:lstStyle>
          <a:p>
            <a:endParaRPr lang="en-US" dirty="0"/>
          </a:p>
        </p:txBody>
      </p:sp>
      <p:sp>
        <p:nvSpPr>
          <p:cNvPr id="3" name="Subtitle 2"/>
          <p:cNvSpPr>
            <a:spLocks noGrp="1"/>
          </p:cNvSpPr>
          <p:nvPr>
            <p:ph type="subTitle" idx="1"/>
          </p:nvPr>
        </p:nvSpPr>
        <p:spPr>
          <a:xfrm>
            <a:off x="335361" y="1844824"/>
            <a:ext cx="5256583"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Tree>
    <p:extLst>
      <p:ext uri="{BB962C8B-B14F-4D97-AF65-F5344CB8AC3E}">
        <p14:creationId xmlns:p14="http://schemas.microsoft.com/office/powerpoint/2010/main" val="2206225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ue Title No Bar - Logo Bottom Right">
    <p:spTree>
      <p:nvGrpSpPr>
        <p:cNvPr id="1" name=""/>
        <p:cNvGrpSpPr/>
        <p:nvPr/>
      </p:nvGrpSpPr>
      <p:grpSpPr>
        <a:xfrm>
          <a:off x="0" y="0"/>
          <a:ext cx="0" cy="0"/>
          <a:chOff x="0" y="0"/>
          <a:chExt cx="0" cy="0"/>
        </a:xfrm>
      </p:grpSpPr>
      <p:sp>
        <p:nvSpPr>
          <p:cNvPr id="2" name="Title 1"/>
          <p:cNvSpPr>
            <a:spLocks noGrp="1"/>
          </p:cNvSpPr>
          <p:nvPr>
            <p:ph type="ctrTitle"/>
          </p:nvPr>
        </p:nvSpPr>
        <p:spPr>
          <a:xfrm>
            <a:off x="335361" y="274638"/>
            <a:ext cx="9601067" cy="563564"/>
          </a:xfrm>
        </p:spPr>
        <p:txBody>
          <a:bodyPr>
            <a:normAutofit/>
          </a:bodyPr>
          <a:lstStyle>
            <a:lvl1pPr>
              <a:defRPr sz="2400">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3D57862B-7FA3-4EE4-8473-CF6C67EBCB39}" type="datetime1">
              <a:rPr lang="en-US" smtClean="0"/>
              <a:pPr/>
              <a:t>6/16/2022</a:t>
            </a:fld>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838201"/>
            <a:ext cx="9601067" cy="533400"/>
          </a:xfrm>
        </p:spPr>
        <p:txBody>
          <a:bodyPr anchor="t">
            <a:normAutofit/>
          </a:bodyPr>
          <a:lstStyle>
            <a:lvl1pPr marL="0" indent="0" algn="l">
              <a:buNone/>
              <a:defRPr sz="1800" b="0">
                <a:solidFill>
                  <a:schemeClr val="bg1">
                    <a:lumMod val="6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pic>
        <p:nvPicPr>
          <p:cNvPr id="11" name="Picture 10">
            <a:extLst>
              <a:ext uri="{FF2B5EF4-FFF2-40B4-BE49-F238E27FC236}">
                <a16:creationId xmlns:a16="http://schemas.microsoft.com/office/drawing/2014/main" id="{C7CB554F-7E8A-C74A-8359-B581DCBE9E0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93069" y="6424516"/>
            <a:ext cx="1616364" cy="417686"/>
          </a:xfrm>
          <a:prstGeom prst="rect">
            <a:avLst/>
          </a:prstGeom>
        </p:spPr>
      </p:pic>
    </p:spTree>
    <p:extLst>
      <p:ext uri="{BB962C8B-B14F-4D97-AF65-F5344CB8AC3E}">
        <p14:creationId xmlns:p14="http://schemas.microsoft.com/office/powerpoint/2010/main" val="59520594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ue Top Bar - Logo Bottom Right">
    <p:spTree>
      <p:nvGrpSpPr>
        <p:cNvPr id="1" name=""/>
        <p:cNvGrpSpPr/>
        <p:nvPr/>
      </p:nvGrpSpPr>
      <p:grpSpPr>
        <a:xfrm>
          <a:off x="0" y="0"/>
          <a:ext cx="0" cy="0"/>
          <a:chOff x="0" y="0"/>
          <a:chExt cx="0" cy="0"/>
        </a:xfrm>
      </p:grpSpPr>
      <p:sp>
        <p:nvSpPr>
          <p:cNvPr id="10" name="Rectangle 9"/>
          <p:cNvSpPr/>
          <p:nvPr userDrawn="1"/>
        </p:nvSpPr>
        <p:spPr>
          <a:xfrm>
            <a:off x="0" y="0"/>
            <a:ext cx="12192000" cy="506016"/>
          </a:xfrm>
          <a:prstGeom prst="rect">
            <a:avLst/>
          </a:prstGeom>
          <a:solidFill>
            <a:srgbClr val="398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D28819C8-5172-4B4D-8B47-09E995D22C4F}" type="datetime1">
              <a:rPr lang="en-US" smtClean="0"/>
              <a:pPr/>
              <a:t>6/16/2022</a:t>
            </a:fld>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27384"/>
            <a:ext cx="9601067" cy="506016"/>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1" y="620688"/>
            <a:ext cx="11617291" cy="5904656"/>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
        <p:nvSpPr>
          <p:cNvPr id="7" name="Title 6"/>
          <p:cNvSpPr>
            <a:spLocks noGrp="1"/>
          </p:cNvSpPr>
          <p:nvPr>
            <p:ph type="title"/>
          </p:nvPr>
        </p:nvSpPr>
        <p:spPr>
          <a:xfrm>
            <a:off x="335360" y="5961784"/>
            <a:ext cx="11713301" cy="563563"/>
          </a:xfrm>
        </p:spPr>
        <p:txBody>
          <a:bodyPr anchor="b">
            <a:normAutofit/>
          </a:bodyPr>
          <a:lstStyle>
            <a:lvl1pPr algn="l">
              <a:defRPr sz="1200">
                <a:latin typeface="Arial" panose="020B0604020202020204" pitchFamily="34" charset="0"/>
                <a:cs typeface="Arial" panose="020B0604020202020204" pitchFamily="34" charset="0"/>
              </a:defRPr>
            </a:lvl1pPr>
          </a:lstStyle>
          <a:p>
            <a:endParaRPr lang="en-US" dirty="0"/>
          </a:p>
        </p:txBody>
      </p:sp>
    </p:spTree>
    <p:extLst>
      <p:ext uri="{BB962C8B-B14F-4D97-AF65-F5344CB8AC3E}">
        <p14:creationId xmlns:p14="http://schemas.microsoft.com/office/powerpoint/2010/main" val="210907503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ue Title with Formal logo">
    <p:spTree>
      <p:nvGrpSpPr>
        <p:cNvPr id="1" name=""/>
        <p:cNvGrpSpPr/>
        <p:nvPr/>
      </p:nvGrpSpPr>
      <p:grpSpPr>
        <a:xfrm>
          <a:off x="0" y="0"/>
          <a:ext cx="0" cy="0"/>
          <a:chOff x="0" y="0"/>
          <a:chExt cx="0" cy="0"/>
        </a:xfrm>
      </p:grpSpPr>
      <p:sp>
        <p:nvSpPr>
          <p:cNvPr id="9" name="Rectangle 8"/>
          <p:cNvSpPr/>
          <p:nvPr userDrawn="1"/>
        </p:nvSpPr>
        <p:spPr>
          <a:xfrm>
            <a:off x="0" y="2348880"/>
            <a:ext cx="12192000" cy="4509120"/>
          </a:xfrm>
          <a:prstGeom prst="rect">
            <a:avLst/>
          </a:prstGeom>
          <a:solidFill>
            <a:srgbClr val="398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551384" y="2348883"/>
            <a:ext cx="10363200" cy="1362075"/>
          </a:xfrm>
        </p:spPr>
        <p:txBody>
          <a:bodyPr anchor="b">
            <a:noAutofit/>
          </a:bodyPr>
          <a:lstStyle>
            <a:lvl1pPr algn="l">
              <a:lnSpc>
                <a:spcPts val="4800"/>
              </a:lnSpc>
              <a:defRPr sz="4800" b="0" cap="all">
                <a:solidFill>
                  <a:schemeClr val="bg1"/>
                </a:solidFill>
                <a:effectLst/>
                <a:latin typeface="Arial" panose="020B0604020202020204" pitchFamily="34" charset="0"/>
                <a:cs typeface="Arial" panose="020B0604020202020204" pitchFamily="34" charset="0"/>
              </a:defRPr>
            </a:lvl1pPr>
          </a:lstStyle>
          <a:p>
            <a:endParaRPr lang="en-US" dirty="0"/>
          </a:p>
        </p:txBody>
      </p:sp>
      <p:sp>
        <p:nvSpPr>
          <p:cNvPr id="3" name="Text Placeholder 2"/>
          <p:cNvSpPr>
            <a:spLocks noGrp="1"/>
          </p:cNvSpPr>
          <p:nvPr>
            <p:ph type="body" idx="1"/>
          </p:nvPr>
        </p:nvSpPr>
        <p:spPr>
          <a:xfrm>
            <a:off x="551384" y="3717032"/>
            <a:ext cx="10369152" cy="1008112"/>
          </a:xfrm>
        </p:spPr>
        <p:txBody>
          <a:bodyPr anchor="t">
            <a:normAutofit/>
          </a:bodyPr>
          <a:lstStyle>
            <a:lvl1pPr marL="0" indent="0">
              <a:buNone/>
              <a:defRPr sz="2400" b="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16" name="Date Placeholder 15"/>
          <p:cNvSpPr>
            <a:spLocks noGrp="1"/>
          </p:cNvSpPr>
          <p:nvPr>
            <p:ph type="dt" sz="half" idx="10"/>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56ED6557-8EC6-45FC-B359-5D206E9600ED}" type="datetime1">
              <a:rPr lang="en-US" smtClean="0"/>
              <a:pPr/>
              <a:t>6/16/2022</a:t>
            </a:fld>
            <a:endParaRPr lang="en-US" dirty="0"/>
          </a:p>
        </p:txBody>
      </p:sp>
      <p:sp>
        <p:nvSpPr>
          <p:cNvPr id="17" name="Footer Placeholder 16"/>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dirty="0"/>
          </a:p>
        </p:txBody>
      </p:sp>
      <p:sp>
        <p:nvSpPr>
          <p:cNvPr id="19" name="Slide Number Placeholder 18"/>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35357" y="5756569"/>
            <a:ext cx="2933251" cy="652150"/>
          </a:xfrm>
          <a:prstGeom prst="rect">
            <a:avLst/>
          </a:prstGeom>
        </p:spPr>
      </p:pic>
      <p:pic>
        <p:nvPicPr>
          <p:cNvPr id="10" name="Picture 9">
            <a:extLst>
              <a:ext uri="{FF2B5EF4-FFF2-40B4-BE49-F238E27FC236}">
                <a16:creationId xmlns:a16="http://schemas.microsoft.com/office/drawing/2014/main" id="{9EAE487D-F192-E743-AE60-201B1E44F0B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9377" y="876468"/>
            <a:ext cx="2736303" cy="707093"/>
          </a:xfrm>
          <a:prstGeom prst="rect">
            <a:avLst/>
          </a:prstGeom>
        </p:spPr>
      </p:pic>
    </p:spTree>
    <p:extLst>
      <p:ext uri="{BB962C8B-B14F-4D97-AF65-F5344CB8AC3E}">
        <p14:creationId xmlns:p14="http://schemas.microsoft.com/office/powerpoint/2010/main" val="1806553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nk Half Horizontal">
    <p:spTree>
      <p:nvGrpSpPr>
        <p:cNvPr id="1" name=""/>
        <p:cNvGrpSpPr/>
        <p:nvPr/>
      </p:nvGrpSpPr>
      <p:grpSpPr>
        <a:xfrm>
          <a:off x="0" y="0"/>
          <a:ext cx="0" cy="0"/>
          <a:chOff x="0" y="0"/>
          <a:chExt cx="0" cy="0"/>
        </a:xfrm>
      </p:grpSpPr>
      <p:sp>
        <p:nvSpPr>
          <p:cNvPr id="12" name="Content Placeholder 2"/>
          <p:cNvSpPr>
            <a:spLocks noGrp="1"/>
          </p:cNvSpPr>
          <p:nvPr>
            <p:ph idx="14"/>
          </p:nvPr>
        </p:nvSpPr>
        <p:spPr>
          <a:xfrm>
            <a:off x="0" y="0"/>
            <a:ext cx="12192000" cy="3212976"/>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
        <p:nvSpPr>
          <p:cNvPr id="15" name="Rectangle 14"/>
          <p:cNvSpPr/>
          <p:nvPr userDrawn="1"/>
        </p:nvSpPr>
        <p:spPr>
          <a:xfrm>
            <a:off x="0" y="3212976"/>
            <a:ext cx="12192000" cy="3645024"/>
          </a:xfrm>
          <a:prstGeom prst="rect">
            <a:avLst/>
          </a:prstGeom>
          <a:solidFill>
            <a:srgbClr val="ED03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3717032"/>
            <a:ext cx="9601067" cy="563564"/>
          </a:xfrm>
        </p:spPr>
        <p:txBody>
          <a:bodyPr anchor="ctr">
            <a:noAutofit/>
          </a:bodyPr>
          <a:lstStyle>
            <a:lvl1pPr>
              <a:defRPr sz="5000">
                <a:solidFill>
                  <a:schemeClr val="bg1"/>
                </a:solidFill>
                <a:latin typeface="Arial" panose="020B0604020202020204" pitchFamily="34" charset="0"/>
                <a:cs typeface="Arial" panose="020B0604020202020204" pitchFamily="34" charset="0"/>
              </a:defRPr>
            </a:lvl1pPr>
          </a:lstStyle>
          <a:p>
            <a:endParaRPr lang="en-US" dirty="0"/>
          </a:p>
        </p:txBody>
      </p:sp>
      <p:sp>
        <p:nvSpPr>
          <p:cNvPr id="3" name="Subtitle 2"/>
          <p:cNvSpPr>
            <a:spLocks noGrp="1"/>
          </p:cNvSpPr>
          <p:nvPr>
            <p:ph type="subTitle" idx="1"/>
          </p:nvPr>
        </p:nvSpPr>
        <p:spPr>
          <a:xfrm>
            <a:off x="335361" y="4279106"/>
            <a:ext cx="9601067"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Tree>
    <p:extLst>
      <p:ext uri="{BB962C8B-B14F-4D97-AF65-F5344CB8AC3E}">
        <p14:creationId xmlns:p14="http://schemas.microsoft.com/office/powerpoint/2010/main" val="5400940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ue Title with HWIC">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E6A7BCC-3077-A84B-BEFB-21DDABC378F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9377" y="876468"/>
            <a:ext cx="2736303" cy="707093"/>
          </a:xfrm>
          <a:prstGeom prst="rect">
            <a:avLst/>
          </a:prstGeom>
        </p:spPr>
      </p:pic>
      <p:sp>
        <p:nvSpPr>
          <p:cNvPr id="9" name="Rectangle 8"/>
          <p:cNvSpPr/>
          <p:nvPr userDrawn="1"/>
        </p:nvSpPr>
        <p:spPr>
          <a:xfrm>
            <a:off x="0" y="2348880"/>
            <a:ext cx="12192000" cy="4509120"/>
          </a:xfrm>
          <a:prstGeom prst="rect">
            <a:avLst/>
          </a:prstGeom>
          <a:solidFill>
            <a:srgbClr val="398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551384" y="2348883"/>
            <a:ext cx="10363200" cy="1362075"/>
          </a:xfrm>
        </p:spPr>
        <p:txBody>
          <a:bodyPr anchor="b">
            <a:noAutofit/>
          </a:bodyPr>
          <a:lstStyle>
            <a:lvl1pPr algn="l">
              <a:lnSpc>
                <a:spcPts val="4800"/>
              </a:lnSpc>
              <a:defRPr sz="4800" b="0" cap="none">
                <a:solidFill>
                  <a:schemeClr val="bg1"/>
                </a:solidFill>
                <a:effectLst/>
                <a:latin typeface="Arial" panose="020B0604020202020204" pitchFamily="34" charset="0"/>
                <a:cs typeface="Arial" panose="020B0604020202020204" pitchFamily="34" charset="0"/>
              </a:defRPr>
            </a:lvl1pPr>
          </a:lstStyle>
          <a:p>
            <a:endParaRPr lang="en-US" dirty="0"/>
          </a:p>
        </p:txBody>
      </p:sp>
      <p:sp>
        <p:nvSpPr>
          <p:cNvPr id="3" name="Text Placeholder 2"/>
          <p:cNvSpPr>
            <a:spLocks noGrp="1"/>
          </p:cNvSpPr>
          <p:nvPr>
            <p:ph type="body" idx="1"/>
          </p:nvPr>
        </p:nvSpPr>
        <p:spPr>
          <a:xfrm>
            <a:off x="551384" y="3717032"/>
            <a:ext cx="10369152" cy="1008112"/>
          </a:xfrm>
        </p:spPr>
        <p:txBody>
          <a:bodyPr anchor="t">
            <a:normAutofit/>
          </a:bodyPr>
          <a:lstStyle>
            <a:lvl1pPr marL="0" indent="0">
              <a:buNone/>
              <a:defRPr sz="2400" b="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16" name="Date Placeholder 15"/>
          <p:cNvSpPr>
            <a:spLocks noGrp="1"/>
          </p:cNvSpPr>
          <p:nvPr>
            <p:ph type="dt" sz="half" idx="10"/>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56ED6557-8EC6-45FC-B359-5D206E9600ED}" type="datetime1">
              <a:rPr lang="en-US" smtClean="0"/>
              <a:pPr/>
              <a:t>6/16/2022</a:t>
            </a:fld>
            <a:endParaRPr lang="en-US" dirty="0"/>
          </a:p>
        </p:txBody>
      </p:sp>
      <p:sp>
        <p:nvSpPr>
          <p:cNvPr id="17" name="Footer Placeholder 16"/>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dirty="0"/>
          </a:p>
        </p:txBody>
      </p:sp>
      <p:sp>
        <p:nvSpPr>
          <p:cNvPr id="19" name="Slide Number Placeholder 18"/>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pic>
        <p:nvPicPr>
          <p:cNvPr id="5" name="Picture 4">
            <a:extLst>
              <a:ext uri="{FF2B5EF4-FFF2-40B4-BE49-F238E27FC236}">
                <a16:creationId xmlns:a16="http://schemas.microsoft.com/office/drawing/2014/main" id="{37DDFF89-8F57-AE40-A965-8A5344176B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16876" y="4581128"/>
            <a:ext cx="2938408" cy="2178820"/>
          </a:xfrm>
          <a:prstGeom prst="rect">
            <a:avLst/>
          </a:prstGeom>
        </p:spPr>
      </p:pic>
    </p:spTree>
    <p:extLst>
      <p:ext uri="{BB962C8B-B14F-4D97-AF65-F5344CB8AC3E}">
        <p14:creationId xmlns:p14="http://schemas.microsoft.com/office/powerpoint/2010/main" val="164166893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ue Title Blank with formal logo">
    <p:spTree>
      <p:nvGrpSpPr>
        <p:cNvPr id="1" name=""/>
        <p:cNvGrpSpPr/>
        <p:nvPr/>
      </p:nvGrpSpPr>
      <p:grpSpPr>
        <a:xfrm>
          <a:off x="0" y="0"/>
          <a:ext cx="0" cy="0"/>
          <a:chOff x="0" y="0"/>
          <a:chExt cx="0" cy="0"/>
        </a:xfrm>
      </p:grpSpPr>
      <p:sp>
        <p:nvSpPr>
          <p:cNvPr id="2" name="Title 1"/>
          <p:cNvSpPr>
            <a:spLocks noGrp="1"/>
          </p:cNvSpPr>
          <p:nvPr>
            <p:ph type="title"/>
          </p:nvPr>
        </p:nvSpPr>
        <p:spPr>
          <a:xfrm>
            <a:off x="551384" y="1916832"/>
            <a:ext cx="10363200" cy="2592288"/>
          </a:xfrm>
        </p:spPr>
        <p:txBody>
          <a:bodyPr anchor="ctr">
            <a:noAutofit/>
          </a:bodyPr>
          <a:lstStyle>
            <a:lvl1pPr algn="l">
              <a:lnSpc>
                <a:spcPts val="4800"/>
              </a:lnSpc>
              <a:defRPr sz="4800" b="0" cap="all">
                <a:solidFill>
                  <a:srgbClr val="3989C9"/>
                </a:solidFill>
                <a:effectLst/>
                <a:latin typeface="Arial" panose="020B0604020202020204" pitchFamily="34" charset="0"/>
                <a:cs typeface="Arial" panose="020B0604020202020204" pitchFamily="34" charset="0"/>
              </a:defRPr>
            </a:lvl1pPr>
          </a:lstStyle>
          <a:p>
            <a:endParaRPr lang="en-US" dirty="0"/>
          </a:p>
        </p:txBody>
      </p:sp>
      <p:sp>
        <p:nvSpPr>
          <p:cNvPr id="16" name="Date Placeholder 15"/>
          <p:cNvSpPr>
            <a:spLocks noGrp="1"/>
          </p:cNvSpPr>
          <p:nvPr>
            <p:ph type="dt" sz="half" idx="10"/>
          </p:nvPr>
        </p:nvSpPr>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fld id="{B0FB82FD-5AD9-4A54-BFB2-DA41CA3BE211}" type="datetime1">
              <a:rPr lang="en-US" smtClean="0"/>
              <a:pPr/>
              <a:t>6/16/2022</a:t>
            </a:fld>
            <a:endParaRPr lang="en-US" dirty="0"/>
          </a:p>
        </p:txBody>
      </p:sp>
      <p:sp>
        <p:nvSpPr>
          <p:cNvPr id="17" name="Footer Placeholder 16"/>
          <p:cNvSpPr>
            <a:spLocks noGrp="1"/>
          </p:cNvSpPr>
          <p:nvPr>
            <p:ph type="ftr" sz="quarter" idx="11"/>
          </p:nvPr>
        </p:nvSpPr>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dirty="0"/>
          </a:p>
        </p:txBody>
      </p:sp>
      <p:sp>
        <p:nvSpPr>
          <p:cNvPr id="19" name="Slide Number Placeholder 18"/>
          <p:cNvSpPr>
            <a:spLocks noGrp="1"/>
          </p:cNvSpPr>
          <p:nvPr>
            <p:ph type="sldNum" sz="quarter" idx="12"/>
          </p:nvPr>
        </p:nvSpPr>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
        <p:nvSpPr>
          <p:cNvPr id="11" name="Text Placeholder 2"/>
          <p:cNvSpPr>
            <a:spLocks noGrp="1"/>
          </p:cNvSpPr>
          <p:nvPr>
            <p:ph type="body" idx="1"/>
          </p:nvPr>
        </p:nvSpPr>
        <p:spPr>
          <a:xfrm>
            <a:off x="551384" y="3506986"/>
            <a:ext cx="10369152" cy="1002134"/>
          </a:xfrm>
        </p:spPr>
        <p:txBody>
          <a:bodyPr anchor="t">
            <a:normAutofit/>
          </a:bodyPr>
          <a:lstStyle>
            <a:lvl1pPr marL="0" indent="0">
              <a:buNone/>
              <a:defRPr sz="2400" b="0">
                <a:solidFill>
                  <a:srgbClr val="3989C9"/>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22" name="Rectangle 21"/>
          <p:cNvSpPr/>
          <p:nvPr userDrawn="1"/>
        </p:nvSpPr>
        <p:spPr>
          <a:xfrm>
            <a:off x="8688288" y="5733256"/>
            <a:ext cx="2880320" cy="684665"/>
          </a:xfrm>
          <a:prstGeom prst="rect">
            <a:avLst/>
          </a:prstGeom>
          <a:blipFill dpi="0" rotWithShape="1">
            <a:blip r:embed="rId2">
              <a:alphaModFix amt="9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en-US"/>
          </a:p>
        </p:txBody>
      </p:sp>
      <p:pic>
        <p:nvPicPr>
          <p:cNvPr id="10" name="Picture 9">
            <a:extLst>
              <a:ext uri="{FF2B5EF4-FFF2-40B4-BE49-F238E27FC236}">
                <a16:creationId xmlns:a16="http://schemas.microsoft.com/office/drawing/2014/main" id="{A4BDF8EE-4A8A-B342-AC06-48D38C08208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9377" y="876468"/>
            <a:ext cx="2736303" cy="707093"/>
          </a:xfrm>
          <a:prstGeom prst="rect">
            <a:avLst/>
          </a:prstGeom>
        </p:spPr>
      </p:pic>
      <p:sp>
        <p:nvSpPr>
          <p:cNvPr id="3" name="Rectangle 2">
            <a:extLst>
              <a:ext uri="{FF2B5EF4-FFF2-40B4-BE49-F238E27FC236}">
                <a16:creationId xmlns:a16="http://schemas.microsoft.com/office/drawing/2014/main" id="{EFA79E1E-4059-6D4C-B2DA-D243E675219E}"/>
              </a:ext>
            </a:extLst>
          </p:cNvPr>
          <p:cNvSpPr/>
          <p:nvPr userDrawn="1"/>
        </p:nvSpPr>
        <p:spPr>
          <a:xfrm>
            <a:off x="10200456" y="6417921"/>
            <a:ext cx="1728192" cy="323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766198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Orange Blank - Logo bottom Right">
    <p:spTree>
      <p:nvGrpSpPr>
        <p:cNvPr id="1" name=""/>
        <p:cNvGrpSpPr/>
        <p:nvPr/>
      </p:nvGrpSpPr>
      <p:grpSpPr>
        <a:xfrm>
          <a:off x="0" y="0"/>
          <a:ext cx="0" cy="0"/>
          <a:chOff x="0" y="0"/>
          <a:chExt cx="0" cy="0"/>
        </a:xfrm>
      </p:grpSpPr>
      <p:sp>
        <p:nvSpPr>
          <p:cNvPr id="2" name="Title 1"/>
          <p:cNvSpPr>
            <a:spLocks noGrp="1"/>
          </p:cNvSpPr>
          <p:nvPr>
            <p:ph type="ctrTitle"/>
          </p:nvPr>
        </p:nvSpPr>
        <p:spPr>
          <a:xfrm>
            <a:off x="335361" y="274638"/>
            <a:ext cx="9601067" cy="563564"/>
          </a:xfrm>
        </p:spPr>
        <p:txBody>
          <a:bodyPr anchor="b"/>
          <a:lstStyle>
            <a:lvl1pPr>
              <a:defRPr>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540808B1-F63A-459A-967B-8DFF0485F571}" type="datetime1">
              <a:rPr lang="en-US" smtClean="0"/>
              <a:pPr/>
              <a:t>6/16/2022</a:t>
            </a:fld>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838201"/>
            <a:ext cx="9601067" cy="533400"/>
          </a:xfrm>
        </p:spPr>
        <p:txBody>
          <a:bodyPr anchor="t">
            <a:normAutofit/>
          </a:bodyPr>
          <a:lstStyle>
            <a:lvl1pPr marL="0" indent="0" algn="l">
              <a:buNone/>
              <a:defRPr sz="1800" b="0">
                <a:solidFill>
                  <a:schemeClr val="bg1">
                    <a:lumMod val="6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pic>
        <p:nvPicPr>
          <p:cNvPr id="9" name="Picture 8">
            <a:extLst>
              <a:ext uri="{FF2B5EF4-FFF2-40B4-BE49-F238E27FC236}">
                <a16:creationId xmlns:a16="http://schemas.microsoft.com/office/drawing/2014/main" id="{1D68B75F-E14D-7A49-92B4-6B69003A78A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93069" y="6424516"/>
            <a:ext cx="1616364" cy="417686"/>
          </a:xfrm>
          <a:prstGeom prst="rect">
            <a:avLst/>
          </a:prstGeom>
        </p:spPr>
      </p:pic>
    </p:spTree>
    <p:extLst>
      <p:ext uri="{BB962C8B-B14F-4D97-AF65-F5344CB8AC3E}">
        <p14:creationId xmlns:p14="http://schemas.microsoft.com/office/powerpoint/2010/main" val="425228924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Orange Title Bar -  Logo Top Right">
    <p:spTree>
      <p:nvGrpSpPr>
        <p:cNvPr id="1" name=""/>
        <p:cNvGrpSpPr/>
        <p:nvPr/>
      </p:nvGrpSpPr>
      <p:grpSpPr>
        <a:xfrm>
          <a:off x="0" y="0"/>
          <a:ext cx="0" cy="0"/>
          <a:chOff x="0" y="0"/>
          <a:chExt cx="0" cy="0"/>
        </a:xfrm>
      </p:grpSpPr>
      <p:sp>
        <p:nvSpPr>
          <p:cNvPr id="15" name="Rectangle 14"/>
          <p:cNvSpPr/>
          <p:nvPr userDrawn="1"/>
        </p:nvSpPr>
        <p:spPr>
          <a:xfrm>
            <a:off x="0" y="838201"/>
            <a:ext cx="12192000" cy="533400"/>
          </a:xfrm>
          <a:prstGeom prst="rect">
            <a:avLst/>
          </a:prstGeom>
          <a:solidFill>
            <a:srgbClr val="FF8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274638"/>
            <a:ext cx="9601067" cy="563564"/>
          </a:xfrm>
        </p:spPr>
        <p:txBody>
          <a:bodyPr anchor="ctr">
            <a:normAutofit/>
          </a:bodyPr>
          <a:lstStyle>
            <a:lvl1pPr>
              <a:defRPr sz="2400">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CF302469-71F7-4EB7-9ADA-C10FEDD8CAC6}" type="datetime1">
              <a:rPr lang="en-US" smtClean="0"/>
              <a:pPr/>
              <a:t>6/16/2022</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836712"/>
            <a:ext cx="9601067"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pic>
        <p:nvPicPr>
          <p:cNvPr id="10" name="Picture 9">
            <a:extLst>
              <a:ext uri="{FF2B5EF4-FFF2-40B4-BE49-F238E27FC236}">
                <a16:creationId xmlns:a16="http://schemas.microsoft.com/office/drawing/2014/main" id="{8EAB032D-8B0C-B54B-ACFB-9E5015544AC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93069" y="419026"/>
            <a:ext cx="1616364" cy="417686"/>
          </a:xfrm>
          <a:prstGeom prst="rect">
            <a:avLst/>
          </a:prstGeom>
        </p:spPr>
      </p:pic>
      <p:sp>
        <p:nvSpPr>
          <p:cNvPr id="7" name="Rectangle 6">
            <a:extLst>
              <a:ext uri="{FF2B5EF4-FFF2-40B4-BE49-F238E27FC236}">
                <a16:creationId xmlns:a16="http://schemas.microsoft.com/office/drawing/2014/main" id="{61CC098A-9E4A-0E46-9529-FEABB0D27F62}"/>
              </a:ext>
            </a:extLst>
          </p:cNvPr>
          <p:cNvSpPr/>
          <p:nvPr userDrawn="1"/>
        </p:nvSpPr>
        <p:spPr>
          <a:xfrm>
            <a:off x="10293069" y="6453336"/>
            <a:ext cx="1616364" cy="288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061413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Orange Title Bar - Logo Bottom Right">
    <p:spTree>
      <p:nvGrpSpPr>
        <p:cNvPr id="1" name=""/>
        <p:cNvGrpSpPr/>
        <p:nvPr/>
      </p:nvGrpSpPr>
      <p:grpSpPr>
        <a:xfrm>
          <a:off x="0" y="0"/>
          <a:ext cx="0" cy="0"/>
          <a:chOff x="0" y="0"/>
          <a:chExt cx="0" cy="0"/>
        </a:xfrm>
      </p:grpSpPr>
      <p:sp>
        <p:nvSpPr>
          <p:cNvPr id="15" name="Rectangle 14"/>
          <p:cNvSpPr/>
          <p:nvPr userDrawn="1"/>
        </p:nvSpPr>
        <p:spPr>
          <a:xfrm>
            <a:off x="0" y="838201"/>
            <a:ext cx="12192000" cy="533400"/>
          </a:xfrm>
          <a:prstGeom prst="rect">
            <a:avLst/>
          </a:prstGeom>
          <a:solidFill>
            <a:srgbClr val="FF8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274638"/>
            <a:ext cx="9601067" cy="563564"/>
          </a:xfrm>
        </p:spPr>
        <p:txBody>
          <a:bodyPr anchor="ctr">
            <a:normAutofit/>
          </a:bodyPr>
          <a:lstStyle>
            <a:lvl1pPr>
              <a:defRPr sz="2400">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EC8B1D39-4CFA-4E27-9537-9D120A8CD547}" type="datetime1">
              <a:rPr lang="en-US" smtClean="0"/>
              <a:pPr/>
              <a:t>6/16/2022</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836712"/>
            <a:ext cx="9601067"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Tree>
    <p:extLst>
      <p:ext uri="{BB962C8B-B14F-4D97-AF65-F5344CB8AC3E}">
        <p14:creationId xmlns:p14="http://schemas.microsoft.com/office/powerpoint/2010/main" val="31029518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Orange Half Horizontal">
    <p:spTree>
      <p:nvGrpSpPr>
        <p:cNvPr id="1" name=""/>
        <p:cNvGrpSpPr/>
        <p:nvPr/>
      </p:nvGrpSpPr>
      <p:grpSpPr>
        <a:xfrm>
          <a:off x="0" y="0"/>
          <a:ext cx="0" cy="0"/>
          <a:chOff x="0" y="0"/>
          <a:chExt cx="0" cy="0"/>
        </a:xfrm>
      </p:grpSpPr>
      <p:sp>
        <p:nvSpPr>
          <p:cNvPr id="12" name="Content Placeholder 2"/>
          <p:cNvSpPr>
            <a:spLocks noGrp="1"/>
          </p:cNvSpPr>
          <p:nvPr>
            <p:ph idx="14"/>
          </p:nvPr>
        </p:nvSpPr>
        <p:spPr>
          <a:xfrm>
            <a:off x="0" y="0"/>
            <a:ext cx="12192000" cy="3212976"/>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
        <p:nvSpPr>
          <p:cNvPr id="15" name="Rectangle 14"/>
          <p:cNvSpPr/>
          <p:nvPr userDrawn="1"/>
        </p:nvSpPr>
        <p:spPr>
          <a:xfrm>
            <a:off x="0" y="3212976"/>
            <a:ext cx="12192000" cy="3645024"/>
          </a:xfrm>
          <a:prstGeom prst="rect">
            <a:avLst/>
          </a:prstGeom>
          <a:solidFill>
            <a:srgbClr val="FF8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3717032"/>
            <a:ext cx="9601067" cy="563564"/>
          </a:xfrm>
        </p:spPr>
        <p:txBody>
          <a:bodyPr anchor="ctr">
            <a:noAutofit/>
          </a:bodyPr>
          <a:lstStyle>
            <a:lvl1pPr>
              <a:defRPr sz="5000">
                <a:solidFill>
                  <a:schemeClr val="bg1"/>
                </a:solidFill>
                <a:latin typeface="Arial" panose="020B0604020202020204" pitchFamily="34" charset="0"/>
                <a:cs typeface="Arial" panose="020B0604020202020204" pitchFamily="34" charset="0"/>
              </a:defRPr>
            </a:lvl1pPr>
          </a:lstStyle>
          <a:p>
            <a:endParaRPr lang="en-US" dirty="0"/>
          </a:p>
        </p:txBody>
      </p:sp>
      <p:sp>
        <p:nvSpPr>
          <p:cNvPr id="3" name="Subtitle 2"/>
          <p:cNvSpPr>
            <a:spLocks noGrp="1"/>
          </p:cNvSpPr>
          <p:nvPr>
            <p:ph type="subTitle" idx="1"/>
          </p:nvPr>
        </p:nvSpPr>
        <p:spPr>
          <a:xfrm>
            <a:off x="335361" y="4279106"/>
            <a:ext cx="9601067"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Tree>
    <p:extLst>
      <p:ext uri="{BB962C8B-B14F-4D97-AF65-F5344CB8AC3E}">
        <p14:creationId xmlns:p14="http://schemas.microsoft.com/office/powerpoint/2010/main" val="310726821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Orange Half Vertical">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62ED89-E857-F342-8101-D01552358E88}"/>
              </a:ext>
            </a:extLst>
          </p:cNvPr>
          <p:cNvSpPr/>
          <p:nvPr userDrawn="1"/>
        </p:nvSpPr>
        <p:spPr>
          <a:xfrm>
            <a:off x="10200456" y="6381328"/>
            <a:ext cx="1656184" cy="4766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p:cNvSpPr>
            <a:spLocks noGrp="1"/>
          </p:cNvSpPr>
          <p:nvPr>
            <p:ph idx="14"/>
          </p:nvPr>
        </p:nvSpPr>
        <p:spPr>
          <a:xfrm>
            <a:off x="6096000" y="0"/>
            <a:ext cx="6096000" cy="6858000"/>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
        <p:nvSpPr>
          <p:cNvPr id="15" name="Rectangle 14"/>
          <p:cNvSpPr/>
          <p:nvPr userDrawn="1"/>
        </p:nvSpPr>
        <p:spPr>
          <a:xfrm>
            <a:off x="0" y="0"/>
            <a:ext cx="6096000" cy="6858000"/>
          </a:xfrm>
          <a:prstGeom prst="rect">
            <a:avLst/>
          </a:prstGeom>
          <a:solidFill>
            <a:srgbClr val="FF8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1124744"/>
            <a:ext cx="5256583" cy="563564"/>
          </a:xfrm>
        </p:spPr>
        <p:txBody>
          <a:bodyPr anchor="ctr">
            <a:noAutofit/>
          </a:bodyPr>
          <a:lstStyle>
            <a:lvl1pPr>
              <a:defRPr sz="5000">
                <a:solidFill>
                  <a:schemeClr val="bg1"/>
                </a:solidFill>
                <a:latin typeface="Arial" panose="020B0604020202020204" pitchFamily="34" charset="0"/>
                <a:cs typeface="Arial" panose="020B0604020202020204" pitchFamily="34" charset="0"/>
              </a:defRPr>
            </a:lvl1pPr>
          </a:lstStyle>
          <a:p>
            <a:endParaRPr lang="en-US" dirty="0"/>
          </a:p>
        </p:txBody>
      </p:sp>
      <p:sp>
        <p:nvSpPr>
          <p:cNvPr id="3" name="Subtitle 2"/>
          <p:cNvSpPr>
            <a:spLocks noGrp="1"/>
          </p:cNvSpPr>
          <p:nvPr>
            <p:ph type="subTitle" idx="1"/>
          </p:nvPr>
        </p:nvSpPr>
        <p:spPr>
          <a:xfrm>
            <a:off x="335361" y="1844824"/>
            <a:ext cx="5256583"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Tree>
    <p:extLst>
      <p:ext uri="{BB962C8B-B14F-4D97-AF65-F5344CB8AC3E}">
        <p14:creationId xmlns:p14="http://schemas.microsoft.com/office/powerpoint/2010/main" val="152722116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Orange Title No Bar - Logo Bottom Right">
    <p:spTree>
      <p:nvGrpSpPr>
        <p:cNvPr id="1" name=""/>
        <p:cNvGrpSpPr/>
        <p:nvPr/>
      </p:nvGrpSpPr>
      <p:grpSpPr>
        <a:xfrm>
          <a:off x="0" y="0"/>
          <a:ext cx="0" cy="0"/>
          <a:chOff x="0" y="0"/>
          <a:chExt cx="0" cy="0"/>
        </a:xfrm>
      </p:grpSpPr>
      <p:sp>
        <p:nvSpPr>
          <p:cNvPr id="2" name="Title 1"/>
          <p:cNvSpPr>
            <a:spLocks noGrp="1"/>
          </p:cNvSpPr>
          <p:nvPr>
            <p:ph type="ctrTitle"/>
          </p:nvPr>
        </p:nvSpPr>
        <p:spPr>
          <a:xfrm>
            <a:off x="335361" y="274638"/>
            <a:ext cx="9601067" cy="563564"/>
          </a:xfrm>
        </p:spPr>
        <p:txBody>
          <a:bodyPr>
            <a:normAutofit/>
          </a:bodyPr>
          <a:lstStyle>
            <a:lvl1pPr>
              <a:defRPr sz="2400">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3D57862B-7FA3-4EE4-8473-CF6C67EBCB39}" type="datetime1">
              <a:rPr lang="en-US" smtClean="0"/>
              <a:pPr/>
              <a:t>6/16/2022</a:t>
            </a:fld>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838201"/>
            <a:ext cx="9601067" cy="533400"/>
          </a:xfrm>
        </p:spPr>
        <p:txBody>
          <a:bodyPr anchor="t">
            <a:normAutofit/>
          </a:bodyPr>
          <a:lstStyle>
            <a:lvl1pPr marL="0" indent="0" algn="l">
              <a:buNone/>
              <a:defRPr sz="1800" b="0">
                <a:solidFill>
                  <a:schemeClr val="bg1">
                    <a:lumMod val="6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pic>
        <p:nvPicPr>
          <p:cNvPr id="9" name="Picture 8">
            <a:extLst>
              <a:ext uri="{FF2B5EF4-FFF2-40B4-BE49-F238E27FC236}">
                <a16:creationId xmlns:a16="http://schemas.microsoft.com/office/drawing/2014/main" id="{B12C3CA0-7D87-DF42-9A75-7DA49599E90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93069" y="6424516"/>
            <a:ext cx="1616364" cy="417686"/>
          </a:xfrm>
          <a:prstGeom prst="rect">
            <a:avLst/>
          </a:prstGeom>
        </p:spPr>
      </p:pic>
    </p:spTree>
    <p:extLst>
      <p:ext uri="{BB962C8B-B14F-4D97-AF65-F5344CB8AC3E}">
        <p14:creationId xmlns:p14="http://schemas.microsoft.com/office/powerpoint/2010/main" val="278366131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Orange Top Bar - Logo Bottom Right">
    <p:spTree>
      <p:nvGrpSpPr>
        <p:cNvPr id="1" name=""/>
        <p:cNvGrpSpPr/>
        <p:nvPr/>
      </p:nvGrpSpPr>
      <p:grpSpPr>
        <a:xfrm>
          <a:off x="0" y="0"/>
          <a:ext cx="0" cy="0"/>
          <a:chOff x="0" y="0"/>
          <a:chExt cx="0" cy="0"/>
        </a:xfrm>
      </p:grpSpPr>
      <p:sp>
        <p:nvSpPr>
          <p:cNvPr id="15" name="Rectangle 14"/>
          <p:cNvSpPr/>
          <p:nvPr userDrawn="1"/>
        </p:nvSpPr>
        <p:spPr>
          <a:xfrm>
            <a:off x="0" y="0"/>
            <a:ext cx="12192000" cy="506016"/>
          </a:xfrm>
          <a:prstGeom prst="rect">
            <a:avLst/>
          </a:prstGeom>
          <a:solidFill>
            <a:srgbClr val="FF8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172AAFC7-B302-4CCF-9558-8AB367440633}" type="datetime1">
              <a:rPr lang="en-US" smtClean="0"/>
              <a:pPr/>
              <a:t>6/16/2022</a:t>
            </a:fld>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27384"/>
            <a:ext cx="9601067" cy="506016"/>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1" y="620688"/>
            <a:ext cx="11617291" cy="5904656"/>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
        <p:nvSpPr>
          <p:cNvPr id="2" name="Title 1"/>
          <p:cNvSpPr>
            <a:spLocks noGrp="1"/>
          </p:cNvSpPr>
          <p:nvPr>
            <p:ph type="title"/>
          </p:nvPr>
        </p:nvSpPr>
        <p:spPr>
          <a:xfrm>
            <a:off x="335360" y="5961487"/>
            <a:ext cx="9601067" cy="563563"/>
          </a:xfrm>
        </p:spPr>
        <p:txBody>
          <a:bodyPr>
            <a:normAutofit/>
          </a:bodyPr>
          <a:lstStyle>
            <a:lvl1pPr algn="l">
              <a:defRPr sz="1200">
                <a:latin typeface="Arial" panose="020B0604020202020204" pitchFamily="34" charset="0"/>
                <a:cs typeface="Arial" panose="020B0604020202020204" pitchFamily="34" charset="0"/>
              </a:defRPr>
            </a:lvl1pPr>
          </a:lstStyle>
          <a:p>
            <a:endParaRPr lang="en-US" dirty="0"/>
          </a:p>
        </p:txBody>
      </p:sp>
      <p:pic>
        <p:nvPicPr>
          <p:cNvPr id="10" name="Picture 9">
            <a:extLst>
              <a:ext uri="{FF2B5EF4-FFF2-40B4-BE49-F238E27FC236}">
                <a16:creationId xmlns:a16="http://schemas.microsoft.com/office/drawing/2014/main" id="{D1DC7A54-B9D5-E94C-B605-3E018A17342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93069" y="6424516"/>
            <a:ext cx="1616364" cy="417686"/>
          </a:xfrm>
          <a:prstGeom prst="rect">
            <a:avLst/>
          </a:prstGeom>
        </p:spPr>
      </p:pic>
    </p:spTree>
    <p:extLst>
      <p:ext uri="{BB962C8B-B14F-4D97-AF65-F5344CB8AC3E}">
        <p14:creationId xmlns:p14="http://schemas.microsoft.com/office/powerpoint/2010/main" val="317929197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range Title with Formal Logo">
    <p:spTree>
      <p:nvGrpSpPr>
        <p:cNvPr id="1" name=""/>
        <p:cNvGrpSpPr/>
        <p:nvPr/>
      </p:nvGrpSpPr>
      <p:grpSpPr>
        <a:xfrm>
          <a:off x="0" y="0"/>
          <a:ext cx="0" cy="0"/>
          <a:chOff x="0" y="0"/>
          <a:chExt cx="0" cy="0"/>
        </a:xfrm>
      </p:grpSpPr>
      <p:sp>
        <p:nvSpPr>
          <p:cNvPr id="9" name="Rectangle 8"/>
          <p:cNvSpPr/>
          <p:nvPr userDrawn="1"/>
        </p:nvSpPr>
        <p:spPr>
          <a:xfrm>
            <a:off x="0" y="2348880"/>
            <a:ext cx="12192000" cy="4509120"/>
          </a:xfrm>
          <a:prstGeom prst="rect">
            <a:avLst/>
          </a:prstGeom>
          <a:solidFill>
            <a:srgbClr val="FF8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551384" y="2348883"/>
            <a:ext cx="10363200" cy="1362075"/>
          </a:xfrm>
        </p:spPr>
        <p:txBody>
          <a:bodyPr anchor="b">
            <a:noAutofit/>
          </a:bodyPr>
          <a:lstStyle>
            <a:lvl1pPr algn="l">
              <a:lnSpc>
                <a:spcPts val="4800"/>
              </a:lnSpc>
              <a:defRPr sz="4800" b="0" cap="all">
                <a:solidFill>
                  <a:schemeClr val="bg1"/>
                </a:solidFill>
                <a:effectLst/>
                <a:latin typeface="Arial" panose="020B0604020202020204" pitchFamily="34" charset="0"/>
                <a:cs typeface="Arial" panose="020B0604020202020204" pitchFamily="34" charset="0"/>
              </a:defRPr>
            </a:lvl1pPr>
          </a:lstStyle>
          <a:p>
            <a:endParaRPr lang="en-US" dirty="0"/>
          </a:p>
        </p:txBody>
      </p:sp>
      <p:sp>
        <p:nvSpPr>
          <p:cNvPr id="3" name="Text Placeholder 2"/>
          <p:cNvSpPr>
            <a:spLocks noGrp="1"/>
          </p:cNvSpPr>
          <p:nvPr>
            <p:ph type="body" idx="1"/>
          </p:nvPr>
        </p:nvSpPr>
        <p:spPr>
          <a:xfrm>
            <a:off x="551384" y="3717032"/>
            <a:ext cx="10369152" cy="1008112"/>
          </a:xfrm>
        </p:spPr>
        <p:txBody>
          <a:bodyPr anchor="t">
            <a:normAutofit/>
          </a:bodyPr>
          <a:lstStyle>
            <a:lvl1pPr marL="0" indent="0">
              <a:buNone/>
              <a:defRPr sz="2400" b="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16" name="Date Placeholder 15"/>
          <p:cNvSpPr>
            <a:spLocks noGrp="1"/>
          </p:cNvSpPr>
          <p:nvPr>
            <p:ph type="dt" sz="half" idx="10"/>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56ED6557-8EC6-45FC-B359-5D206E9600ED}" type="datetime1">
              <a:rPr lang="en-US" smtClean="0"/>
              <a:pPr/>
              <a:t>6/16/2022</a:t>
            </a:fld>
            <a:endParaRPr lang="en-US" dirty="0"/>
          </a:p>
        </p:txBody>
      </p:sp>
      <p:sp>
        <p:nvSpPr>
          <p:cNvPr id="17" name="Footer Placeholder 16"/>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dirty="0"/>
          </a:p>
        </p:txBody>
      </p:sp>
      <p:sp>
        <p:nvSpPr>
          <p:cNvPr id="19" name="Slide Number Placeholder 18"/>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35357" y="5756569"/>
            <a:ext cx="2933251" cy="652150"/>
          </a:xfrm>
          <a:prstGeom prst="rect">
            <a:avLst/>
          </a:prstGeom>
        </p:spPr>
      </p:pic>
      <p:pic>
        <p:nvPicPr>
          <p:cNvPr id="10" name="Picture 9">
            <a:extLst>
              <a:ext uri="{FF2B5EF4-FFF2-40B4-BE49-F238E27FC236}">
                <a16:creationId xmlns:a16="http://schemas.microsoft.com/office/drawing/2014/main" id="{96CD6717-8CF2-C142-98B8-BD746B74073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9377" y="876468"/>
            <a:ext cx="2736303" cy="707093"/>
          </a:xfrm>
          <a:prstGeom prst="rect">
            <a:avLst/>
          </a:prstGeom>
        </p:spPr>
      </p:pic>
    </p:spTree>
    <p:extLst>
      <p:ext uri="{BB962C8B-B14F-4D97-AF65-F5344CB8AC3E}">
        <p14:creationId xmlns:p14="http://schemas.microsoft.com/office/powerpoint/2010/main" val="649042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nk Half Vertical">
    <p:spTree>
      <p:nvGrpSpPr>
        <p:cNvPr id="1" name=""/>
        <p:cNvGrpSpPr/>
        <p:nvPr/>
      </p:nvGrpSpPr>
      <p:grpSpPr>
        <a:xfrm>
          <a:off x="0" y="0"/>
          <a:ext cx="0" cy="0"/>
          <a:chOff x="0" y="0"/>
          <a:chExt cx="0" cy="0"/>
        </a:xfrm>
      </p:grpSpPr>
      <p:sp>
        <p:nvSpPr>
          <p:cNvPr id="12" name="Content Placeholder 2"/>
          <p:cNvSpPr>
            <a:spLocks noGrp="1"/>
          </p:cNvSpPr>
          <p:nvPr>
            <p:ph idx="14"/>
          </p:nvPr>
        </p:nvSpPr>
        <p:spPr>
          <a:xfrm>
            <a:off x="6096000" y="0"/>
            <a:ext cx="6096000" cy="6858000"/>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
        <p:nvSpPr>
          <p:cNvPr id="15" name="Rectangle 14"/>
          <p:cNvSpPr/>
          <p:nvPr userDrawn="1"/>
        </p:nvSpPr>
        <p:spPr>
          <a:xfrm>
            <a:off x="0" y="0"/>
            <a:ext cx="6096000" cy="6858000"/>
          </a:xfrm>
          <a:prstGeom prst="rect">
            <a:avLst/>
          </a:prstGeom>
          <a:solidFill>
            <a:srgbClr val="ED03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1124744"/>
            <a:ext cx="5256583" cy="563564"/>
          </a:xfrm>
        </p:spPr>
        <p:txBody>
          <a:bodyPr anchor="ctr">
            <a:noAutofit/>
          </a:bodyPr>
          <a:lstStyle>
            <a:lvl1pPr>
              <a:defRPr sz="5000">
                <a:solidFill>
                  <a:schemeClr val="bg1"/>
                </a:solidFill>
                <a:latin typeface="Arial" panose="020B0604020202020204" pitchFamily="34" charset="0"/>
                <a:cs typeface="Arial" panose="020B0604020202020204" pitchFamily="34" charset="0"/>
              </a:defRPr>
            </a:lvl1pPr>
          </a:lstStyle>
          <a:p>
            <a:endParaRPr lang="en-US" dirty="0"/>
          </a:p>
        </p:txBody>
      </p:sp>
      <p:sp>
        <p:nvSpPr>
          <p:cNvPr id="3" name="Subtitle 2"/>
          <p:cNvSpPr>
            <a:spLocks noGrp="1"/>
          </p:cNvSpPr>
          <p:nvPr>
            <p:ph type="subTitle" idx="1"/>
          </p:nvPr>
        </p:nvSpPr>
        <p:spPr>
          <a:xfrm>
            <a:off x="335361" y="1844824"/>
            <a:ext cx="5256583"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Tree>
    <p:extLst>
      <p:ext uri="{BB962C8B-B14F-4D97-AF65-F5344CB8AC3E}">
        <p14:creationId xmlns:p14="http://schemas.microsoft.com/office/powerpoint/2010/main" val="325043713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range Title with HWIC">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E6A7BCC-3077-A84B-BEFB-21DDABC378F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9377" y="876468"/>
            <a:ext cx="2736303" cy="707093"/>
          </a:xfrm>
          <a:prstGeom prst="rect">
            <a:avLst/>
          </a:prstGeom>
        </p:spPr>
      </p:pic>
      <p:sp>
        <p:nvSpPr>
          <p:cNvPr id="9" name="Rectangle 8"/>
          <p:cNvSpPr/>
          <p:nvPr userDrawn="1"/>
        </p:nvSpPr>
        <p:spPr>
          <a:xfrm>
            <a:off x="0" y="2348880"/>
            <a:ext cx="12192000" cy="4509120"/>
          </a:xfrm>
          <a:prstGeom prst="rect">
            <a:avLst/>
          </a:prstGeom>
          <a:solidFill>
            <a:srgbClr val="FF8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551384" y="2348883"/>
            <a:ext cx="10363200" cy="1362075"/>
          </a:xfrm>
        </p:spPr>
        <p:txBody>
          <a:bodyPr anchor="b">
            <a:noAutofit/>
          </a:bodyPr>
          <a:lstStyle>
            <a:lvl1pPr algn="l">
              <a:lnSpc>
                <a:spcPts val="4800"/>
              </a:lnSpc>
              <a:defRPr sz="4800" b="0" cap="none">
                <a:solidFill>
                  <a:schemeClr val="bg1"/>
                </a:solidFill>
                <a:effectLst/>
                <a:latin typeface="Arial" panose="020B0604020202020204" pitchFamily="34" charset="0"/>
                <a:cs typeface="Arial" panose="020B0604020202020204" pitchFamily="34" charset="0"/>
              </a:defRPr>
            </a:lvl1pPr>
          </a:lstStyle>
          <a:p>
            <a:endParaRPr lang="en-US" dirty="0"/>
          </a:p>
        </p:txBody>
      </p:sp>
      <p:sp>
        <p:nvSpPr>
          <p:cNvPr id="3" name="Text Placeholder 2"/>
          <p:cNvSpPr>
            <a:spLocks noGrp="1"/>
          </p:cNvSpPr>
          <p:nvPr>
            <p:ph type="body" idx="1"/>
          </p:nvPr>
        </p:nvSpPr>
        <p:spPr>
          <a:xfrm>
            <a:off x="551384" y="3717032"/>
            <a:ext cx="10369152" cy="1008112"/>
          </a:xfrm>
        </p:spPr>
        <p:txBody>
          <a:bodyPr anchor="t">
            <a:normAutofit/>
          </a:bodyPr>
          <a:lstStyle>
            <a:lvl1pPr marL="0" indent="0">
              <a:buNone/>
              <a:defRPr sz="2400" b="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16" name="Date Placeholder 15"/>
          <p:cNvSpPr>
            <a:spLocks noGrp="1"/>
          </p:cNvSpPr>
          <p:nvPr>
            <p:ph type="dt" sz="half" idx="10"/>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56ED6557-8EC6-45FC-B359-5D206E9600ED}" type="datetime1">
              <a:rPr lang="en-US" smtClean="0"/>
              <a:pPr/>
              <a:t>6/16/2022</a:t>
            </a:fld>
            <a:endParaRPr lang="en-US" dirty="0"/>
          </a:p>
        </p:txBody>
      </p:sp>
      <p:sp>
        <p:nvSpPr>
          <p:cNvPr id="17" name="Footer Placeholder 16"/>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dirty="0"/>
          </a:p>
        </p:txBody>
      </p:sp>
      <p:sp>
        <p:nvSpPr>
          <p:cNvPr id="19" name="Slide Number Placeholder 18"/>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pic>
        <p:nvPicPr>
          <p:cNvPr id="5" name="Picture 4">
            <a:extLst>
              <a:ext uri="{FF2B5EF4-FFF2-40B4-BE49-F238E27FC236}">
                <a16:creationId xmlns:a16="http://schemas.microsoft.com/office/drawing/2014/main" id="{37DDFF89-8F57-AE40-A965-8A5344176B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16876" y="4581128"/>
            <a:ext cx="2938408" cy="2178820"/>
          </a:xfrm>
          <a:prstGeom prst="rect">
            <a:avLst/>
          </a:prstGeom>
        </p:spPr>
      </p:pic>
    </p:spTree>
    <p:extLst>
      <p:ext uri="{BB962C8B-B14F-4D97-AF65-F5344CB8AC3E}">
        <p14:creationId xmlns:p14="http://schemas.microsoft.com/office/powerpoint/2010/main" val="27244355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range Title Blank with Formal logo">
    <p:spTree>
      <p:nvGrpSpPr>
        <p:cNvPr id="1" name=""/>
        <p:cNvGrpSpPr/>
        <p:nvPr/>
      </p:nvGrpSpPr>
      <p:grpSpPr>
        <a:xfrm>
          <a:off x="0" y="0"/>
          <a:ext cx="0" cy="0"/>
          <a:chOff x="0" y="0"/>
          <a:chExt cx="0" cy="0"/>
        </a:xfrm>
      </p:grpSpPr>
      <p:sp>
        <p:nvSpPr>
          <p:cNvPr id="2" name="Title 1"/>
          <p:cNvSpPr>
            <a:spLocks noGrp="1"/>
          </p:cNvSpPr>
          <p:nvPr>
            <p:ph type="title"/>
          </p:nvPr>
        </p:nvSpPr>
        <p:spPr>
          <a:xfrm>
            <a:off x="551384" y="1916832"/>
            <a:ext cx="10363200" cy="2592288"/>
          </a:xfrm>
        </p:spPr>
        <p:txBody>
          <a:bodyPr anchor="ctr">
            <a:noAutofit/>
          </a:bodyPr>
          <a:lstStyle>
            <a:lvl1pPr algn="l">
              <a:lnSpc>
                <a:spcPts val="4800"/>
              </a:lnSpc>
              <a:defRPr sz="4800" b="0" cap="all">
                <a:solidFill>
                  <a:srgbClr val="FF8C3F"/>
                </a:solidFill>
                <a:effectLst/>
                <a:latin typeface="Arial" panose="020B0604020202020204" pitchFamily="34" charset="0"/>
                <a:cs typeface="Arial" panose="020B0604020202020204" pitchFamily="34" charset="0"/>
              </a:defRPr>
            </a:lvl1pPr>
          </a:lstStyle>
          <a:p>
            <a:endParaRPr lang="en-US" dirty="0"/>
          </a:p>
        </p:txBody>
      </p:sp>
      <p:sp>
        <p:nvSpPr>
          <p:cNvPr id="16" name="Date Placeholder 15"/>
          <p:cNvSpPr>
            <a:spLocks noGrp="1"/>
          </p:cNvSpPr>
          <p:nvPr>
            <p:ph type="dt" sz="half" idx="10"/>
          </p:nvPr>
        </p:nvSpPr>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fld id="{B0FB82FD-5AD9-4A54-BFB2-DA41CA3BE211}" type="datetime1">
              <a:rPr lang="en-US" smtClean="0"/>
              <a:pPr/>
              <a:t>6/16/2022</a:t>
            </a:fld>
            <a:endParaRPr lang="en-US" dirty="0"/>
          </a:p>
        </p:txBody>
      </p:sp>
      <p:sp>
        <p:nvSpPr>
          <p:cNvPr id="17" name="Footer Placeholder 16"/>
          <p:cNvSpPr>
            <a:spLocks noGrp="1"/>
          </p:cNvSpPr>
          <p:nvPr>
            <p:ph type="ftr" sz="quarter" idx="11"/>
          </p:nvPr>
        </p:nvSpPr>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dirty="0"/>
          </a:p>
        </p:txBody>
      </p:sp>
      <p:sp>
        <p:nvSpPr>
          <p:cNvPr id="19" name="Slide Number Placeholder 18"/>
          <p:cNvSpPr>
            <a:spLocks noGrp="1"/>
          </p:cNvSpPr>
          <p:nvPr>
            <p:ph type="sldNum" sz="quarter" idx="12"/>
          </p:nvPr>
        </p:nvSpPr>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
        <p:nvSpPr>
          <p:cNvPr id="11" name="Text Placeholder 2"/>
          <p:cNvSpPr>
            <a:spLocks noGrp="1"/>
          </p:cNvSpPr>
          <p:nvPr>
            <p:ph type="body" idx="1"/>
          </p:nvPr>
        </p:nvSpPr>
        <p:spPr>
          <a:xfrm>
            <a:off x="551384" y="3506986"/>
            <a:ext cx="10369152" cy="1002134"/>
          </a:xfrm>
        </p:spPr>
        <p:txBody>
          <a:bodyPr anchor="t">
            <a:normAutofit/>
          </a:bodyPr>
          <a:lstStyle>
            <a:lvl1pPr marL="0" indent="0">
              <a:buNone/>
              <a:defRPr sz="2400" b="0">
                <a:solidFill>
                  <a:srgbClr val="FF8C3F"/>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pic>
        <p:nvPicPr>
          <p:cNvPr id="10" name="Picture 9">
            <a:extLst>
              <a:ext uri="{FF2B5EF4-FFF2-40B4-BE49-F238E27FC236}">
                <a16:creationId xmlns:a16="http://schemas.microsoft.com/office/drawing/2014/main" id="{B679AA10-999E-6D46-A415-70759D69E50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9377" y="876468"/>
            <a:ext cx="2736303" cy="707093"/>
          </a:xfrm>
          <a:prstGeom prst="rect">
            <a:avLst/>
          </a:prstGeom>
        </p:spPr>
      </p:pic>
      <p:sp>
        <p:nvSpPr>
          <p:cNvPr id="12" name="Rectangle 11">
            <a:extLst>
              <a:ext uri="{FF2B5EF4-FFF2-40B4-BE49-F238E27FC236}">
                <a16:creationId xmlns:a16="http://schemas.microsoft.com/office/drawing/2014/main" id="{C1DE75FC-B753-5945-B1F8-09D61C52AB2C}"/>
              </a:ext>
            </a:extLst>
          </p:cNvPr>
          <p:cNvSpPr/>
          <p:nvPr userDrawn="1"/>
        </p:nvSpPr>
        <p:spPr>
          <a:xfrm>
            <a:off x="8688288" y="5733256"/>
            <a:ext cx="2880320" cy="684665"/>
          </a:xfrm>
          <a:prstGeom prst="rect">
            <a:avLst/>
          </a:prstGeom>
          <a:blipFill dpi="0" rotWithShape="1">
            <a:blip r:embed="rId3">
              <a:alphaModFix amt="9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en-US"/>
          </a:p>
        </p:txBody>
      </p:sp>
      <p:sp>
        <p:nvSpPr>
          <p:cNvPr id="9" name="Rectangle 8">
            <a:extLst>
              <a:ext uri="{FF2B5EF4-FFF2-40B4-BE49-F238E27FC236}">
                <a16:creationId xmlns:a16="http://schemas.microsoft.com/office/drawing/2014/main" id="{27F8600E-CCBB-3648-941C-B98583C319F9}"/>
              </a:ext>
            </a:extLst>
          </p:cNvPr>
          <p:cNvSpPr/>
          <p:nvPr userDrawn="1"/>
        </p:nvSpPr>
        <p:spPr>
          <a:xfrm>
            <a:off x="10200456" y="6417921"/>
            <a:ext cx="1728192" cy="323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8188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Grey Blank with Logo Bottom Right">
    <p:spTree>
      <p:nvGrpSpPr>
        <p:cNvPr id="1" name=""/>
        <p:cNvGrpSpPr/>
        <p:nvPr/>
      </p:nvGrpSpPr>
      <p:grpSpPr>
        <a:xfrm>
          <a:off x="0" y="0"/>
          <a:ext cx="0" cy="0"/>
          <a:chOff x="0" y="0"/>
          <a:chExt cx="0" cy="0"/>
        </a:xfrm>
      </p:grpSpPr>
      <p:sp>
        <p:nvSpPr>
          <p:cNvPr id="2" name="Title 1"/>
          <p:cNvSpPr>
            <a:spLocks noGrp="1"/>
          </p:cNvSpPr>
          <p:nvPr>
            <p:ph type="ctrTitle"/>
          </p:nvPr>
        </p:nvSpPr>
        <p:spPr>
          <a:xfrm>
            <a:off x="335361" y="274638"/>
            <a:ext cx="9601067" cy="563564"/>
          </a:xfrm>
        </p:spPr>
        <p:txBody>
          <a:bodyPr anchor="b"/>
          <a:lstStyle>
            <a:lvl1pPr>
              <a:defRPr>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56D93878-B235-46F8-9B0D-4981A02E34AD}" type="datetime1">
              <a:rPr lang="en-US" smtClean="0"/>
              <a:pPr/>
              <a:t>6/16/2022</a:t>
            </a:fld>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838201"/>
            <a:ext cx="9601067" cy="533400"/>
          </a:xfrm>
        </p:spPr>
        <p:txBody>
          <a:bodyPr anchor="t">
            <a:normAutofit/>
          </a:bodyPr>
          <a:lstStyle>
            <a:lvl1pPr marL="0" indent="0" algn="l">
              <a:buNone/>
              <a:defRPr sz="1800" b="0">
                <a:solidFill>
                  <a:schemeClr val="bg1">
                    <a:lumMod val="6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pic>
        <p:nvPicPr>
          <p:cNvPr id="8" name="Picture 7">
            <a:extLst>
              <a:ext uri="{FF2B5EF4-FFF2-40B4-BE49-F238E27FC236}">
                <a16:creationId xmlns:a16="http://schemas.microsoft.com/office/drawing/2014/main" id="{6CC52607-021B-1D4D-8DD4-5426141132C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93069" y="6424516"/>
            <a:ext cx="1616364" cy="417686"/>
          </a:xfrm>
          <a:prstGeom prst="rect">
            <a:avLst/>
          </a:prstGeom>
        </p:spPr>
      </p:pic>
    </p:spTree>
    <p:extLst>
      <p:ext uri="{BB962C8B-B14F-4D97-AF65-F5344CB8AC3E}">
        <p14:creationId xmlns:p14="http://schemas.microsoft.com/office/powerpoint/2010/main" val="75209170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Grey Blank - Logo Top Right">
    <p:spTree>
      <p:nvGrpSpPr>
        <p:cNvPr id="1" name=""/>
        <p:cNvGrpSpPr/>
        <p:nvPr/>
      </p:nvGrpSpPr>
      <p:grpSpPr>
        <a:xfrm>
          <a:off x="0" y="0"/>
          <a:ext cx="0" cy="0"/>
          <a:chOff x="0" y="0"/>
          <a:chExt cx="0" cy="0"/>
        </a:xfrm>
      </p:grpSpPr>
      <p:sp>
        <p:nvSpPr>
          <p:cNvPr id="2" name="Title 1"/>
          <p:cNvSpPr>
            <a:spLocks noGrp="1"/>
          </p:cNvSpPr>
          <p:nvPr>
            <p:ph type="ctrTitle"/>
          </p:nvPr>
        </p:nvSpPr>
        <p:spPr>
          <a:xfrm>
            <a:off x="335361" y="274638"/>
            <a:ext cx="9601067" cy="563564"/>
          </a:xfrm>
        </p:spPr>
        <p:txBody>
          <a:bodyPr anchor="b"/>
          <a:lstStyle>
            <a:lvl1pPr>
              <a:defRPr>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540808B1-F63A-459A-967B-8DFF0485F571}" type="datetime1">
              <a:rPr lang="en-US" smtClean="0"/>
              <a:pPr/>
              <a:t>6/16/2022</a:t>
            </a:fld>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838201"/>
            <a:ext cx="9601067" cy="533400"/>
          </a:xfrm>
        </p:spPr>
        <p:txBody>
          <a:bodyPr anchor="t">
            <a:normAutofit/>
          </a:bodyPr>
          <a:lstStyle>
            <a:lvl1pPr marL="0" indent="0" algn="l">
              <a:buNone/>
              <a:defRPr sz="1800" b="0">
                <a:solidFill>
                  <a:schemeClr val="bg1">
                    <a:lumMod val="6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pic>
        <p:nvPicPr>
          <p:cNvPr id="9" name="Picture 8">
            <a:extLst>
              <a:ext uri="{FF2B5EF4-FFF2-40B4-BE49-F238E27FC236}">
                <a16:creationId xmlns:a16="http://schemas.microsoft.com/office/drawing/2014/main" id="{FC249645-2FFB-E84C-B919-3D41018F23A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93069" y="419026"/>
            <a:ext cx="1616364" cy="417686"/>
          </a:xfrm>
          <a:prstGeom prst="rect">
            <a:avLst/>
          </a:prstGeom>
        </p:spPr>
      </p:pic>
    </p:spTree>
    <p:extLst>
      <p:ext uri="{BB962C8B-B14F-4D97-AF65-F5344CB8AC3E}">
        <p14:creationId xmlns:p14="http://schemas.microsoft.com/office/powerpoint/2010/main" val="72335456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Grey Title Bar - Logo Top Right">
    <p:spTree>
      <p:nvGrpSpPr>
        <p:cNvPr id="1" name=""/>
        <p:cNvGrpSpPr/>
        <p:nvPr/>
      </p:nvGrpSpPr>
      <p:grpSpPr>
        <a:xfrm>
          <a:off x="0" y="0"/>
          <a:ext cx="0" cy="0"/>
          <a:chOff x="0" y="0"/>
          <a:chExt cx="0" cy="0"/>
        </a:xfrm>
      </p:grpSpPr>
      <p:sp>
        <p:nvSpPr>
          <p:cNvPr id="15" name="Rectangle 14"/>
          <p:cNvSpPr/>
          <p:nvPr userDrawn="1"/>
        </p:nvSpPr>
        <p:spPr>
          <a:xfrm>
            <a:off x="0" y="838201"/>
            <a:ext cx="12192000" cy="533400"/>
          </a:xfrm>
          <a:prstGeom prst="rect">
            <a:avLst/>
          </a:prstGeom>
          <a:solidFill>
            <a:srgbClr val="7C9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274638"/>
            <a:ext cx="9601067" cy="563564"/>
          </a:xfrm>
        </p:spPr>
        <p:txBody>
          <a:bodyPr anchor="ctr">
            <a:normAutofit/>
          </a:bodyPr>
          <a:lstStyle>
            <a:lvl1pPr>
              <a:defRPr sz="2400">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CF302469-71F7-4EB7-9ADA-C10FEDD8CAC6}" type="datetime1">
              <a:rPr lang="en-US" smtClean="0"/>
              <a:pPr/>
              <a:t>6/16/2022</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836712"/>
            <a:ext cx="9601067"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pic>
        <p:nvPicPr>
          <p:cNvPr id="10" name="Picture 9">
            <a:extLst>
              <a:ext uri="{FF2B5EF4-FFF2-40B4-BE49-F238E27FC236}">
                <a16:creationId xmlns:a16="http://schemas.microsoft.com/office/drawing/2014/main" id="{B4FDB5C5-BB5C-764D-A725-9C7180A5E98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93069" y="419026"/>
            <a:ext cx="1616364" cy="417686"/>
          </a:xfrm>
          <a:prstGeom prst="rect">
            <a:avLst/>
          </a:prstGeom>
        </p:spPr>
      </p:pic>
    </p:spTree>
    <p:extLst>
      <p:ext uri="{BB962C8B-B14F-4D97-AF65-F5344CB8AC3E}">
        <p14:creationId xmlns:p14="http://schemas.microsoft.com/office/powerpoint/2010/main" val="110293656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Grey Title Bar - Logo Bottom Right">
    <p:spTree>
      <p:nvGrpSpPr>
        <p:cNvPr id="1" name=""/>
        <p:cNvGrpSpPr/>
        <p:nvPr/>
      </p:nvGrpSpPr>
      <p:grpSpPr>
        <a:xfrm>
          <a:off x="0" y="0"/>
          <a:ext cx="0" cy="0"/>
          <a:chOff x="0" y="0"/>
          <a:chExt cx="0" cy="0"/>
        </a:xfrm>
      </p:grpSpPr>
      <p:sp>
        <p:nvSpPr>
          <p:cNvPr id="15" name="Rectangle 14"/>
          <p:cNvSpPr/>
          <p:nvPr userDrawn="1"/>
        </p:nvSpPr>
        <p:spPr>
          <a:xfrm>
            <a:off x="0" y="838201"/>
            <a:ext cx="12192000" cy="533400"/>
          </a:xfrm>
          <a:prstGeom prst="rect">
            <a:avLst/>
          </a:prstGeom>
          <a:solidFill>
            <a:srgbClr val="7C9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274638"/>
            <a:ext cx="9601067" cy="563564"/>
          </a:xfrm>
        </p:spPr>
        <p:txBody>
          <a:bodyPr anchor="ctr">
            <a:normAutofit/>
          </a:bodyPr>
          <a:lstStyle>
            <a:lvl1pPr>
              <a:defRPr sz="2400">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EC8B1D39-4CFA-4E27-9537-9D120A8CD547}" type="datetime1">
              <a:rPr lang="en-US" smtClean="0"/>
              <a:pPr/>
              <a:t>6/16/2022</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836712"/>
            <a:ext cx="9601067"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pic>
        <p:nvPicPr>
          <p:cNvPr id="11" name="Picture 10">
            <a:extLst>
              <a:ext uri="{FF2B5EF4-FFF2-40B4-BE49-F238E27FC236}">
                <a16:creationId xmlns:a16="http://schemas.microsoft.com/office/drawing/2014/main" id="{4551B817-36EF-5049-9172-95EB8890770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93069" y="6424516"/>
            <a:ext cx="1616364" cy="417686"/>
          </a:xfrm>
          <a:prstGeom prst="rect">
            <a:avLst/>
          </a:prstGeom>
        </p:spPr>
      </p:pic>
    </p:spTree>
    <p:extLst>
      <p:ext uri="{BB962C8B-B14F-4D97-AF65-F5344CB8AC3E}">
        <p14:creationId xmlns:p14="http://schemas.microsoft.com/office/powerpoint/2010/main" val="427641424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Grey Half Horizontal">
    <p:spTree>
      <p:nvGrpSpPr>
        <p:cNvPr id="1" name=""/>
        <p:cNvGrpSpPr/>
        <p:nvPr/>
      </p:nvGrpSpPr>
      <p:grpSpPr>
        <a:xfrm>
          <a:off x="0" y="0"/>
          <a:ext cx="0" cy="0"/>
          <a:chOff x="0" y="0"/>
          <a:chExt cx="0" cy="0"/>
        </a:xfrm>
      </p:grpSpPr>
      <p:sp>
        <p:nvSpPr>
          <p:cNvPr id="12" name="Content Placeholder 2"/>
          <p:cNvSpPr>
            <a:spLocks noGrp="1"/>
          </p:cNvSpPr>
          <p:nvPr>
            <p:ph idx="14"/>
          </p:nvPr>
        </p:nvSpPr>
        <p:spPr>
          <a:xfrm>
            <a:off x="0" y="0"/>
            <a:ext cx="12192000" cy="3212976"/>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
        <p:nvSpPr>
          <p:cNvPr id="15" name="Rectangle 14"/>
          <p:cNvSpPr/>
          <p:nvPr userDrawn="1"/>
        </p:nvSpPr>
        <p:spPr>
          <a:xfrm>
            <a:off x="0" y="3212976"/>
            <a:ext cx="12192000" cy="3645024"/>
          </a:xfrm>
          <a:prstGeom prst="rect">
            <a:avLst/>
          </a:prstGeom>
          <a:solidFill>
            <a:srgbClr val="7C9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3717032"/>
            <a:ext cx="9601067" cy="563564"/>
          </a:xfrm>
        </p:spPr>
        <p:txBody>
          <a:bodyPr anchor="ctr">
            <a:noAutofit/>
          </a:bodyPr>
          <a:lstStyle>
            <a:lvl1pPr>
              <a:defRPr sz="5000">
                <a:solidFill>
                  <a:schemeClr val="bg1"/>
                </a:solidFill>
                <a:latin typeface="Arial" panose="020B0604020202020204" pitchFamily="34" charset="0"/>
                <a:cs typeface="Arial" panose="020B0604020202020204" pitchFamily="34" charset="0"/>
              </a:defRPr>
            </a:lvl1pPr>
          </a:lstStyle>
          <a:p>
            <a:endParaRPr lang="en-US" dirty="0"/>
          </a:p>
        </p:txBody>
      </p:sp>
      <p:sp>
        <p:nvSpPr>
          <p:cNvPr id="3" name="Subtitle 2"/>
          <p:cNvSpPr>
            <a:spLocks noGrp="1"/>
          </p:cNvSpPr>
          <p:nvPr>
            <p:ph type="subTitle" idx="1"/>
          </p:nvPr>
        </p:nvSpPr>
        <p:spPr>
          <a:xfrm>
            <a:off x="335361" y="4279106"/>
            <a:ext cx="9601067"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Tree>
    <p:extLst>
      <p:ext uri="{BB962C8B-B14F-4D97-AF65-F5344CB8AC3E}">
        <p14:creationId xmlns:p14="http://schemas.microsoft.com/office/powerpoint/2010/main" val="402201585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Grey Half Vertical">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62ED89-E857-F342-8101-D01552358E88}"/>
              </a:ext>
            </a:extLst>
          </p:cNvPr>
          <p:cNvSpPr/>
          <p:nvPr userDrawn="1"/>
        </p:nvSpPr>
        <p:spPr>
          <a:xfrm>
            <a:off x="10200456" y="6381328"/>
            <a:ext cx="1656184" cy="4766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p:cNvSpPr>
            <a:spLocks noGrp="1"/>
          </p:cNvSpPr>
          <p:nvPr>
            <p:ph idx="14"/>
          </p:nvPr>
        </p:nvSpPr>
        <p:spPr>
          <a:xfrm>
            <a:off x="6096000" y="0"/>
            <a:ext cx="6096000" cy="6858000"/>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
        <p:nvSpPr>
          <p:cNvPr id="15" name="Rectangle 14"/>
          <p:cNvSpPr/>
          <p:nvPr userDrawn="1"/>
        </p:nvSpPr>
        <p:spPr>
          <a:xfrm>
            <a:off x="0" y="0"/>
            <a:ext cx="6096000" cy="6858000"/>
          </a:xfrm>
          <a:prstGeom prst="rect">
            <a:avLst/>
          </a:prstGeom>
          <a:solidFill>
            <a:srgbClr val="7C9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1124744"/>
            <a:ext cx="5256583" cy="563564"/>
          </a:xfrm>
        </p:spPr>
        <p:txBody>
          <a:bodyPr anchor="ctr">
            <a:noAutofit/>
          </a:bodyPr>
          <a:lstStyle>
            <a:lvl1pPr>
              <a:defRPr sz="5000">
                <a:solidFill>
                  <a:schemeClr val="bg1"/>
                </a:solidFill>
                <a:latin typeface="Arial" panose="020B0604020202020204" pitchFamily="34" charset="0"/>
                <a:cs typeface="Arial" panose="020B0604020202020204" pitchFamily="34" charset="0"/>
              </a:defRPr>
            </a:lvl1pPr>
          </a:lstStyle>
          <a:p>
            <a:endParaRPr lang="en-US" dirty="0"/>
          </a:p>
        </p:txBody>
      </p:sp>
      <p:sp>
        <p:nvSpPr>
          <p:cNvPr id="3" name="Subtitle 2"/>
          <p:cNvSpPr>
            <a:spLocks noGrp="1"/>
          </p:cNvSpPr>
          <p:nvPr>
            <p:ph type="subTitle" idx="1"/>
          </p:nvPr>
        </p:nvSpPr>
        <p:spPr>
          <a:xfrm>
            <a:off x="335361" y="1844824"/>
            <a:ext cx="5256583"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Tree>
    <p:extLst>
      <p:ext uri="{BB962C8B-B14F-4D97-AF65-F5344CB8AC3E}">
        <p14:creationId xmlns:p14="http://schemas.microsoft.com/office/powerpoint/2010/main" val="42749053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Grety Title No Bar - Logo Bottom Right">
    <p:spTree>
      <p:nvGrpSpPr>
        <p:cNvPr id="1" name=""/>
        <p:cNvGrpSpPr/>
        <p:nvPr/>
      </p:nvGrpSpPr>
      <p:grpSpPr>
        <a:xfrm>
          <a:off x="0" y="0"/>
          <a:ext cx="0" cy="0"/>
          <a:chOff x="0" y="0"/>
          <a:chExt cx="0" cy="0"/>
        </a:xfrm>
      </p:grpSpPr>
      <p:sp>
        <p:nvSpPr>
          <p:cNvPr id="2" name="Title 1"/>
          <p:cNvSpPr>
            <a:spLocks noGrp="1"/>
          </p:cNvSpPr>
          <p:nvPr>
            <p:ph type="ctrTitle"/>
          </p:nvPr>
        </p:nvSpPr>
        <p:spPr>
          <a:xfrm>
            <a:off x="335361" y="274638"/>
            <a:ext cx="9601067" cy="563564"/>
          </a:xfrm>
        </p:spPr>
        <p:txBody>
          <a:bodyPr>
            <a:normAutofit/>
          </a:bodyPr>
          <a:lstStyle>
            <a:lvl1pPr>
              <a:defRPr sz="2400">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3D57862B-7FA3-4EE4-8473-CF6C67EBCB39}" type="datetime1">
              <a:rPr lang="en-US" smtClean="0"/>
              <a:pPr/>
              <a:t>6/16/2022</a:t>
            </a:fld>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838201"/>
            <a:ext cx="9601067" cy="533400"/>
          </a:xfrm>
        </p:spPr>
        <p:txBody>
          <a:bodyPr anchor="t">
            <a:normAutofit/>
          </a:bodyPr>
          <a:lstStyle>
            <a:lvl1pPr marL="0" indent="0" algn="l">
              <a:buNone/>
              <a:defRPr sz="1800" b="0">
                <a:solidFill>
                  <a:schemeClr val="bg1">
                    <a:lumMod val="6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pic>
        <p:nvPicPr>
          <p:cNvPr id="9" name="Picture 8">
            <a:extLst>
              <a:ext uri="{FF2B5EF4-FFF2-40B4-BE49-F238E27FC236}">
                <a16:creationId xmlns:a16="http://schemas.microsoft.com/office/drawing/2014/main" id="{9B957393-36AC-8B4D-B3A6-3AA6657203F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93069" y="6424516"/>
            <a:ext cx="1616364" cy="417686"/>
          </a:xfrm>
          <a:prstGeom prst="rect">
            <a:avLst/>
          </a:prstGeom>
        </p:spPr>
      </p:pic>
    </p:spTree>
    <p:extLst>
      <p:ext uri="{BB962C8B-B14F-4D97-AF65-F5344CB8AC3E}">
        <p14:creationId xmlns:p14="http://schemas.microsoft.com/office/powerpoint/2010/main" val="187648160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Grey Top Bar - Logo Bottom Right">
    <p:spTree>
      <p:nvGrpSpPr>
        <p:cNvPr id="1" name=""/>
        <p:cNvGrpSpPr/>
        <p:nvPr/>
      </p:nvGrpSpPr>
      <p:grpSpPr>
        <a:xfrm>
          <a:off x="0" y="0"/>
          <a:ext cx="0" cy="0"/>
          <a:chOff x="0" y="0"/>
          <a:chExt cx="0" cy="0"/>
        </a:xfrm>
      </p:grpSpPr>
      <p:sp>
        <p:nvSpPr>
          <p:cNvPr id="15" name="Rectangle 14"/>
          <p:cNvSpPr/>
          <p:nvPr userDrawn="1"/>
        </p:nvSpPr>
        <p:spPr>
          <a:xfrm>
            <a:off x="0" y="0"/>
            <a:ext cx="12192000" cy="506016"/>
          </a:xfrm>
          <a:prstGeom prst="rect">
            <a:avLst/>
          </a:prstGeom>
          <a:solidFill>
            <a:srgbClr val="7C9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172AAFC7-B302-4CCF-9558-8AB367440633}" type="datetime1">
              <a:rPr lang="en-US" smtClean="0"/>
              <a:pPr/>
              <a:t>6/16/2022</a:t>
            </a:fld>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27384"/>
            <a:ext cx="9601067" cy="506016"/>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1" y="620688"/>
            <a:ext cx="11617291" cy="5904656"/>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
        <p:nvSpPr>
          <p:cNvPr id="2" name="Title 1"/>
          <p:cNvSpPr>
            <a:spLocks noGrp="1"/>
          </p:cNvSpPr>
          <p:nvPr>
            <p:ph type="title"/>
          </p:nvPr>
        </p:nvSpPr>
        <p:spPr>
          <a:xfrm>
            <a:off x="335360" y="5961487"/>
            <a:ext cx="9601067" cy="563563"/>
          </a:xfrm>
        </p:spPr>
        <p:txBody>
          <a:bodyPr>
            <a:normAutofit/>
          </a:bodyPr>
          <a:lstStyle>
            <a:lvl1pPr algn="l">
              <a:defRPr sz="1200">
                <a:latin typeface="Arial" panose="020B0604020202020204" pitchFamily="34" charset="0"/>
                <a:cs typeface="Arial" panose="020B0604020202020204" pitchFamily="34" charset="0"/>
              </a:defRPr>
            </a:lvl1pPr>
          </a:lstStyle>
          <a:p>
            <a:endParaRPr lang="en-US" dirty="0"/>
          </a:p>
        </p:txBody>
      </p:sp>
      <p:pic>
        <p:nvPicPr>
          <p:cNvPr id="10" name="Picture 9">
            <a:extLst>
              <a:ext uri="{FF2B5EF4-FFF2-40B4-BE49-F238E27FC236}">
                <a16:creationId xmlns:a16="http://schemas.microsoft.com/office/drawing/2014/main" id="{FB377F2D-DB98-EC4D-8F60-E28259F90B1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93069" y="6424516"/>
            <a:ext cx="1616364" cy="417686"/>
          </a:xfrm>
          <a:prstGeom prst="rect">
            <a:avLst/>
          </a:prstGeom>
        </p:spPr>
      </p:pic>
    </p:spTree>
    <p:extLst>
      <p:ext uri="{BB962C8B-B14F-4D97-AF65-F5344CB8AC3E}">
        <p14:creationId xmlns:p14="http://schemas.microsoft.com/office/powerpoint/2010/main" val="2329559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nk Basic - Logo Bottom Right">
    <p:spTree>
      <p:nvGrpSpPr>
        <p:cNvPr id="1" name=""/>
        <p:cNvGrpSpPr/>
        <p:nvPr/>
      </p:nvGrpSpPr>
      <p:grpSpPr>
        <a:xfrm>
          <a:off x="0" y="0"/>
          <a:ext cx="0" cy="0"/>
          <a:chOff x="0" y="0"/>
          <a:chExt cx="0" cy="0"/>
        </a:xfrm>
      </p:grpSpPr>
      <p:sp>
        <p:nvSpPr>
          <p:cNvPr id="2" name="Title 1"/>
          <p:cNvSpPr>
            <a:spLocks noGrp="1"/>
          </p:cNvSpPr>
          <p:nvPr>
            <p:ph type="ctrTitle"/>
          </p:nvPr>
        </p:nvSpPr>
        <p:spPr>
          <a:xfrm>
            <a:off x="335361" y="274638"/>
            <a:ext cx="9601067" cy="563564"/>
          </a:xfrm>
        </p:spPr>
        <p:txBody>
          <a:bodyPr>
            <a:normAutofit/>
          </a:bodyPr>
          <a:lstStyle>
            <a:lvl1pPr>
              <a:defRPr sz="2400">
                <a:solidFill>
                  <a:srgbClr val="ED037C"/>
                </a:solidFill>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3D57862B-7FA3-4EE4-8473-CF6C67EBCB39}" type="datetime1">
              <a:rPr lang="en-US" smtClean="0"/>
              <a:pPr/>
              <a:t>6/16/2022</a:t>
            </a:fld>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838201"/>
            <a:ext cx="9601067" cy="533400"/>
          </a:xfrm>
        </p:spPr>
        <p:txBody>
          <a:bodyPr anchor="t">
            <a:normAutofit/>
          </a:bodyPr>
          <a:lstStyle>
            <a:lvl1pPr marL="0" indent="0" algn="l">
              <a:buNone/>
              <a:defRPr sz="1800" b="0">
                <a:solidFill>
                  <a:schemeClr val="bg1">
                    <a:lumMod val="6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pic>
        <p:nvPicPr>
          <p:cNvPr id="9" name="Picture 8">
            <a:extLst>
              <a:ext uri="{FF2B5EF4-FFF2-40B4-BE49-F238E27FC236}">
                <a16:creationId xmlns:a16="http://schemas.microsoft.com/office/drawing/2014/main" id="{F6F6B8B7-753E-9D45-AD63-E15394D2CD2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93069" y="6424516"/>
            <a:ext cx="1616364" cy="417686"/>
          </a:xfrm>
          <a:prstGeom prst="rect">
            <a:avLst/>
          </a:prstGeom>
        </p:spPr>
      </p:pic>
    </p:spTree>
    <p:extLst>
      <p:ext uri="{BB962C8B-B14F-4D97-AF65-F5344CB8AC3E}">
        <p14:creationId xmlns:p14="http://schemas.microsoft.com/office/powerpoint/2010/main" val="178369800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Grey Title with Formal Logo">
    <p:spTree>
      <p:nvGrpSpPr>
        <p:cNvPr id="1" name=""/>
        <p:cNvGrpSpPr/>
        <p:nvPr/>
      </p:nvGrpSpPr>
      <p:grpSpPr>
        <a:xfrm>
          <a:off x="0" y="0"/>
          <a:ext cx="0" cy="0"/>
          <a:chOff x="0" y="0"/>
          <a:chExt cx="0" cy="0"/>
        </a:xfrm>
      </p:grpSpPr>
      <p:sp>
        <p:nvSpPr>
          <p:cNvPr id="9" name="Rectangle 8"/>
          <p:cNvSpPr/>
          <p:nvPr userDrawn="1"/>
        </p:nvSpPr>
        <p:spPr>
          <a:xfrm>
            <a:off x="0" y="2348880"/>
            <a:ext cx="12192000" cy="4509120"/>
          </a:xfrm>
          <a:prstGeom prst="rect">
            <a:avLst/>
          </a:prstGeom>
          <a:solidFill>
            <a:srgbClr val="7C9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551384" y="2348883"/>
            <a:ext cx="10363200" cy="1362075"/>
          </a:xfrm>
        </p:spPr>
        <p:txBody>
          <a:bodyPr anchor="b">
            <a:noAutofit/>
          </a:bodyPr>
          <a:lstStyle>
            <a:lvl1pPr algn="l">
              <a:lnSpc>
                <a:spcPts val="4800"/>
              </a:lnSpc>
              <a:defRPr sz="4800" b="0" cap="all">
                <a:solidFill>
                  <a:schemeClr val="bg1"/>
                </a:solidFill>
                <a:effectLst/>
                <a:latin typeface="Arial" panose="020B0604020202020204" pitchFamily="34" charset="0"/>
                <a:cs typeface="Arial" panose="020B0604020202020204" pitchFamily="34" charset="0"/>
              </a:defRPr>
            </a:lvl1pPr>
          </a:lstStyle>
          <a:p>
            <a:endParaRPr lang="en-US" dirty="0"/>
          </a:p>
        </p:txBody>
      </p:sp>
      <p:sp>
        <p:nvSpPr>
          <p:cNvPr id="3" name="Text Placeholder 2"/>
          <p:cNvSpPr>
            <a:spLocks noGrp="1"/>
          </p:cNvSpPr>
          <p:nvPr>
            <p:ph type="body" idx="1"/>
          </p:nvPr>
        </p:nvSpPr>
        <p:spPr>
          <a:xfrm>
            <a:off x="551384" y="3717032"/>
            <a:ext cx="10369152" cy="1008112"/>
          </a:xfrm>
        </p:spPr>
        <p:txBody>
          <a:bodyPr anchor="t">
            <a:normAutofit/>
          </a:bodyPr>
          <a:lstStyle>
            <a:lvl1pPr marL="0" indent="0">
              <a:buNone/>
              <a:defRPr sz="2400" b="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16" name="Date Placeholder 15"/>
          <p:cNvSpPr>
            <a:spLocks noGrp="1"/>
          </p:cNvSpPr>
          <p:nvPr>
            <p:ph type="dt" sz="half" idx="10"/>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56ED6557-8EC6-45FC-B359-5D206E9600ED}" type="datetime1">
              <a:rPr lang="en-US" smtClean="0"/>
              <a:pPr/>
              <a:t>6/16/2022</a:t>
            </a:fld>
            <a:endParaRPr lang="en-US" dirty="0"/>
          </a:p>
        </p:txBody>
      </p:sp>
      <p:sp>
        <p:nvSpPr>
          <p:cNvPr id="17" name="Footer Placeholder 16"/>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dirty="0"/>
          </a:p>
        </p:txBody>
      </p:sp>
      <p:sp>
        <p:nvSpPr>
          <p:cNvPr id="19" name="Slide Number Placeholder 18"/>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35357" y="5756569"/>
            <a:ext cx="2933251" cy="652150"/>
          </a:xfrm>
          <a:prstGeom prst="rect">
            <a:avLst/>
          </a:prstGeom>
        </p:spPr>
      </p:pic>
      <p:pic>
        <p:nvPicPr>
          <p:cNvPr id="10" name="Picture 9">
            <a:extLst>
              <a:ext uri="{FF2B5EF4-FFF2-40B4-BE49-F238E27FC236}">
                <a16:creationId xmlns:a16="http://schemas.microsoft.com/office/drawing/2014/main" id="{C496CD72-10B3-E445-A0D6-660C3F39D03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9377" y="876468"/>
            <a:ext cx="2736303" cy="707093"/>
          </a:xfrm>
          <a:prstGeom prst="rect">
            <a:avLst/>
          </a:prstGeom>
        </p:spPr>
      </p:pic>
    </p:spTree>
    <p:extLst>
      <p:ext uri="{BB962C8B-B14F-4D97-AF65-F5344CB8AC3E}">
        <p14:creationId xmlns:p14="http://schemas.microsoft.com/office/powerpoint/2010/main" val="249910576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Grey Title with HWIC">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E6A7BCC-3077-A84B-BEFB-21DDABC378F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9377" y="876468"/>
            <a:ext cx="2736303" cy="707093"/>
          </a:xfrm>
          <a:prstGeom prst="rect">
            <a:avLst/>
          </a:prstGeom>
        </p:spPr>
      </p:pic>
      <p:sp>
        <p:nvSpPr>
          <p:cNvPr id="9" name="Rectangle 8"/>
          <p:cNvSpPr/>
          <p:nvPr userDrawn="1"/>
        </p:nvSpPr>
        <p:spPr>
          <a:xfrm>
            <a:off x="0" y="2348880"/>
            <a:ext cx="12192000" cy="4509120"/>
          </a:xfrm>
          <a:prstGeom prst="rect">
            <a:avLst/>
          </a:prstGeom>
          <a:solidFill>
            <a:srgbClr val="7C9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551384" y="2348883"/>
            <a:ext cx="10363200" cy="1362075"/>
          </a:xfrm>
        </p:spPr>
        <p:txBody>
          <a:bodyPr anchor="b">
            <a:noAutofit/>
          </a:bodyPr>
          <a:lstStyle>
            <a:lvl1pPr algn="l">
              <a:lnSpc>
                <a:spcPts val="4800"/>
              </a:lnSpc>
              <a:defRPr sz="4800" b="0" cap="none">
                <a:solidFill>
                  <a:schemeClr val="bg1"/>
                </a:solidFill>
                <a:effectLst/>
                <a:latin typeface="Arial" panose="020B0604020202020204" pitchFamily="34" charset="0"/>
                <a:cs typeface="Arial" panose="020B0604020202020204" pitchFamily="34" charset="0"/>
              </a:defRPr>
            </a:lvl1pPr>
          </a:lstStyle>
          <a:p>
            <a:endParaRPr lang="en-US" dirty="0"/>
          </a:p>
        </p:txBody>
      </p:sp>
      <p:sp>
        <p:nvSpPr>
          <p:cNvPr id="3" name="Text Placeholder 2"/>
          <p:cNvSpPr>
            <a:spLocks noGrp="1"/>
          </p:cNvSpPr>
          <p:nvPr>
            <p:ph type="body" idx="1"/>
          </p:nvPr>
        </p:nvSpPr>
        <p:spPr>
          <a:xfrm>
            <a:off x="551384" y="3717032"/>
            <a:ext cx="10369152" cy="1008112"/>
          </a:xfrm>
        </p:spPr>
        <p:txBody>
          <a:bodyPr anchor="t">
            <a:normAutofit/>
          </a:bodyPr>
          <a:lstStyle>
            <a:lvl1pPr marL="0" indent="0">
              <a:buNone/>
              <a:defRPr sz="2400" b="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16" name="Date Placeholder 15"/>
          <p:cNvSpPr>
            <a:spLocks noGrp="1"/>
          </p:cNvSpPr>
          <p:nvPr>
            <p:ph type="dt" sz="half" idx="10"/>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56ED6557-8EC6-45FC-B359-5D206E9600ED}" type="datetime1">
              <a:rPr lang="en-US" smtClean="0"/>
              <a:pPr/>
              <a:t>6/16/2022</a:t>
            </a:fld>
            <a:endParaRPr lang="en-US" dirty="0"/>
          </a:p>
        </p:txBody>
      </p:sp>
      <p:sp>
        <p:nvSpPr>
          <p:cNvPr id="17" name="Footer Placeholder 16"/>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dirty="0"/>
          </a:p>
        </p:txBody>
      </p:sp>
      <p:sp>
        <p:nvSpPr>
          <p:cNvPr id="19" name="Slide Number Placeholder 18"/>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pic>
        <p:nvPicPr>
          <p:cNvPr id="5" name="Picture 4">
            <a:extLst>
              <a:ext uri="{FF2B5EF4-FFF2-40B4-BE49-F238E27FC236}">
                <a16:creationId xmlns:a16="http://schemas.microsoft.com/office/drawing/2014/main" id="{37DDFF89-8F57-AE40-A965-8A5344176B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16876" y="4581128"/>
            <a:ext cx="2938408" cy="2178820"/>
          </a:xfrm>
          <a:prstGeom prst="rect">
            <a:avLst/>
          </a:prstGeom>
        </p:spPr>
      </p:pic>
    </p:spTree>
    <p:extLst>
      <p:ext uri="{BB962C8B-B14F-4D97-AF65-F5344CB8AC3E}">
        <p14:creationId xmlns:p14="http://schemas.microsoft.com/office/powerpoint/2010/main" val="42519467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Grety Title Blank with Formal Logo">
    <p:spTree>
      <p:nvGrpSpPr>
        <p:cNvPr id="1" name=""/>
        <p:cNvGrpSpPr/>
        <p:nvPr/>
      </p:nvGrpSpPr>
      <p:grpSpPr>
        <a:xfrm>
          <a:off x="0" y="0"/>
          <a:ext cx="0" cy="0"/>
          <a:chOff x="0" y="0"/>
          <a:chExt cx="0" cy="0"/>
        </a:xfrm>
      </p:grpSpPr>
      <p:sp>
        <p:nvSpPr>
          <p:cNvPr id="2" name="Title 1"/>
          <p:cNvSpPr>
            <a:spLocks noGrp="1"/>
          </p:cNvSpPr>
          <p:nvPr>
            <p:ph type="title"/>
          </p:nvPr>
        </p:nvSpPr>
        <p:spPr>
          <a:xfrm>
            <a:off x="551384" y="1916832"/>
            <a:ext cx="10363200" cy="2592288"/>
          </a:xfrm>
        </p:spPr>
        <p:txBody>
          <a:bodyPr anchor="ctr">
            <a:noAutofit/>
          </a:bodyPr>
          <a:lstStyle>
            <a:lvl1pPr algn="l">
              <a:lnSpc>
                <a:spcPts val="4800"/>
              </a:lnSpc>
              <a:defRPr sz="4800" b="0" cap="all">
                <a:solidFill>
                  <a:srgbClr val="7C98AE"/>
                </a:solidFill>
                <a:effectLst/>
                <a:latin typeface="Arial" panose="020B0604020202020204" pitchFamily="34" charset="0"/>
                <a:cs typeface="Arial" panose="020B0604020202020204" pitchFamily="34" charset="0"/>
              </a:defRPr>
            </a:lvl1pPr>
          </a:lstStyle>
          <a:p>
            <a:endParaRPr lang="en-US" dirty="0"/>
          </a:p>
        </p:txBody>
      </p:sp>
      <p:sp>
        <p:nvSpPr>
          <p:cNvPr id="16" name="Date Placeholder 15"/>
          <p:cNvSpPr>
            <a:spLocks noGrp="1"/>
          </p:cNvSpPr>
          <p:nvPr>
            <p:ph type="dt" sz="half" idx="10"/>
          </p:nvPr>
        </p:nvSpPr>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fld id="{B0FB82FD-5AD9-4A54-BFB2-DA41CA3BE211}" type="datetime1">
              <a:rPr lang="en-US" smtClean="0"/>
              <a:pPr/>
              <a:t>6/16/2022</a:t>
            </a:fld>
            <a:endParaRPr lang="en-US" dirty="0"/>
          </a:p>
        </p:txBody>
      </p:sp>
      <p:sp>
        <p:nvSpPr>
          <p:cNvPr id="17" name="Footer Placeholder 16"/>
          <p:cNvSpPr>
            <a:spLocks noGrp="1"/>
          </p:cNvSpPr>
          <p:nvPr>
            <p:ph type="ftr" sz="quarter" idx="11"/>
          </p:nvPr>
        </p:nvSpPr>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dirty="0"/>
          </a:p>
        </p:txBody>
      </p:sp>
      <p:sp>
        <p:nvSpPr>
          <p:cNvPr id="19" name="Slide Number Placeholder 18"/>
          <p:cNvSpPr>
            <a:spLocks noGrp="1"/>
          </p:cNvSpPr>
          <p:nvPr>
            <p:ph type="sldNum" sz="quarter" idx="12"/>
          </p:nvPr>
        </p:nvSpPr>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
        <p:nvSpPr>
          <p:cNvPr id="11" name="Text Placeholder 2"/>
          <p:cNvSpPr>
            <a:spLocks noGrp="1"/>
          </p:cNvSpPr>
          <p:nvPr>
            <p:ph type="body" idx="1"/>
          </p:nvPr>
        </p:nvSpPr>
        <p:spPr>
          <a:xfrm>
            <a:off x="551384" y="3506986"/>
            <a:ext cx="10369152" cy="1002134"/>
          </a:xfrm>
        </p:spPr>
        <p:txBody>
          <a:bodyPr anchor="t">
            <a:normAutofit/>
          </a:bodyPr>
          <a:lstStyle>
            <a:lvl1pPr marL="0" indent="0">
              <a:buNone/>
              <a:defRPr sz="2400" b="0">
                <a:solidFill>
                  <a:srgbClr val="7C98AE"/>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22" name="Rectangle 21"/>
          <p:cNvSpPr/>
          <p:nvPr userDrawn="1"/>
        </p:nvSpPr>
        <p:spPr>
          <a:xfrm>
            <a:off x="8688288" y="5733256"/>
            <a:ext cx="2880320" cy="684665"/>
          </a:xfrm>
          <a:prstGeom prst="rect">
            <a:avLst/>
          </a:prstGeom>
          <a:blipFill dpi="0" rotWithShape="1">
            <a:blip r:embed="rId2">
              <a:alphaModFix amt="9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en-US"/>
          </a:p>
        </p:txBody>
      </p:sp>
      <p:pic>
        <p:nvPicPr>
          <p:cNvPr id="10" name="Picture 9">
            <a:extLst>
              <a:ext uri="{FF2B5EF4-FFF2-40B4-BE49-F238E27FC236}">
                <a16:creationId xmlns:a16="http://schemas.microsoft.com/office/drawing/2014/main" id="{840B2DA1-CA63-1840-B11F-5E3D5AB83AD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9377" y="876468"/>
            <a:ext cx="2736303" cy="707093"/>
          </a:xfrm>
          <a:prstGeom prst="rect">
            <a:avLst/>
          </a:prstGeom>
        </p:spPr>
      </p:pic>
    </p:spTree>
    <p:extLst>
      <p:ext uri="{BB962C8B-B14F-4D97-AF65-F5344CB8AC3E}">
        <p14:creationId xmlns:p14="http://schemas.microsoft.com/office/powerpoint/2010/main" val="280092546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Gold Blank - Logo Top Righ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BB2CDFD-E33C-1A4C-BE3E-18B23BC0701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93069" y="419026"/>
            <a:ext cx="1616364" cy="417686"/>
          </a:xfrm>
          <a:prstGeom prst="rect">
            <a:avLst/>
          </a:prstGeom>
        </p:spPr>
      </p:pic>
      <p:sp>
        <p:nvSpPr>
          <p:cNvPr id="2" name="Title 1"/>
          <p:cNvSpPr>
            <a:spLocks noGrp="1"/>
          </p:cNvSpPr>
          <p:nvPr>
            <p:ph type="ctrTitle"/>
          </p:nvPr>
        </p:nvSpPr>
        <p:spPr>
          <a:xfrm>
            <a:off x="335361" y="274638"/>
            <a:ext cx="9601067" cy="563564"/>
          </a:xfrm>
        </p:spPr>
        <p:txBody>
          <a:bodyPr anchor="b"/>
          <a:lstStyle>
            <a:lvl1pPr>
              <a:defRPr>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540808B1-F63A-459A-967B-8DFF0485F571}" type="datetime1">
              <a:rPr lang="en-US" smtClean="0"/>
              <a:pPr/>
              <a:t>6/16/2022</a:t>
            </a:fld>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838201"/>
            <a:ext cx="9601067" cy="533400"/>
          </a:xfrm>
        </p:spPr>
        <p:txBody>
          <a:bodyPr anchor="t">
            <a:normAutofit/>
          </a:bodyPr>
          <a:lstStyle>
            <a:lvl1pPr marL="0" indent="0" algn="l">
              <a:buNone/>
              <a:defRPr sz="1800" b="0">
                <a:solidFill>
                  <a:schemeClr val="bg1">
                    <a:lumMod val="6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Tree>
    <p:extLst>
      <p:ext uri="{BB962C8B-B14F-4D97-AF65-F5344CB8AC3E}">
        <p14:creationId xmlns:p14="http://schemas.microsoft.com/office/powerpoint/2010/main" val="154710111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Gold Title Bar - Logo Top Right">
    <p:spTree>
      <p:nvGrpSpPr>
        <p:cNvPr id="1" name=""/>
        <p:cNvGrpSpPr/>
        <p:nvPr/>
      </p:nvGrpSpPr>
      <p:grpSpPr>
        <a:xfrm>
          <a:off x="0" y="0"/>
          <a:ext cx="0" cy="0"/>
          <a:chOff x="0" y="0"/>
          <a:chExt cx="0" cy="0"/>
        </a:xfrm>
      </p:grpSpPr>
      <p:sp>
        <p:nvSpPr>
          <p:cNvPr id="15" name="Rectangle 14"/>
          <p:cNvSpPr/>
          <p:nvPr userDrawn="1"/>
        </p:nvSpPr>
        <p:spPr>
          <a:xfrm>
            <a:off x="0" y="838201"/>
            <a:ext cx="12192000" cy="533400"/>
          </a:xfrm>
          <a:prstGeom prst="rect">
            <a:avLst/>
          </a:prstGeom>
          <a:solidFill>
            <a:srgbClr val="CE9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274638"/>
            <a:ext cx="9601067" cy="563564"/>
          </a:xfrm>
        </p:spPr>
        <p:txBody>
          <a:bodyPr anchor="ctr">
            <a:normAutofit/>
          </a:bodyPr>
          <a:lstStyle>
            <a:lvl1pPr>
              <a:defRPr sz="2400">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CF302469-71F7-4EB7-9ADA-C10FEDD8CAC6}" type="datetime1">
              <a:rPr lang="en-US" smtClean="0"/>
              <a:pPr/>
              <a:t>6/16/2022</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836712"/>
            <a:ext cx="9601067"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pic>
        <p:nvPicPr>
          <p:cNvPr id="10" name="Picture 9">
            <a:extLst>
              <a:ext uri="{FF2B5EF4-FFF2-40B4-BE49-F238E27FC236}">
                <a16:creationId xmlns:a16="http://schemas.microsoft.com/office/drawing/2014/main" id="{DD8F1323-F477-6644-AEBE-9D9CB9F1F25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93069" y="318420"/>
            <a:ext cx="1616364" cy="417686"/>
          </a:xfrm>
          <a:prstGeom prst="rect">
            <a:avLst/>
          </a:prstGeom>
        </p:spPr>
      </p:pic>
    </p:spTree>
    <p:extLst>
      <p:ext uri="{BB962C8B-B14F-4D97-AF65-F5344CB8AC3E}">
        <p14:creationId xmlns:p14="http://schemas.microsoft.com/office/powerpoint/2010/main" val="97886719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Gold Title Bar - Logo Bottom Right">
    <p:spTree>
      <p:nvGrpSpPr>
        <p:cNvPr id="1" name=""/>
        <p:cNvGrpSpPr/>
        <p:nvPr/>
      </p:nvGrpSpPr>
      <p:grpSpPr>
        <a:xfrm>
          <a:off x="0" y="0"/>
          <a:ext cx="0" cy="0"/>
          <a:chOff x="0" y="0"/>
          <a:chExt cx="0" cy="0"/>
        </a:xfrm>
      </p:grpSpPr>
      <p:sp>
        <p:nvSpPr>
          <p:cNvPr id="15" name="Rectangle 14"/>
          <p:cNvSpPr/>
          <p:nvPr userDrawn="1"/>
        </p:nvSpPr>
        <p:spPr>
          <a:xfrm>
            <a:off x="0" y="838201"/>
            <a:ext cx="12192000" cy="533400"/>
          </a:xfrm>
          <a:prstGeom prst="rect">
            <a:avLst/>
          </a:prstGeom>
          <a:solidFill>
            <a:srgbClr val="CE9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274638"/>
            <a:ext cx="9601067" cy="563564"/>
          </a:xfrm>
        </p:spPr>
        <p:txBody>
          <a:bodyPr anchor="ctr">
            <a:normAutofit/>
          </a:bodyPr>
          <a:lstStyle>
            <a:lvl1pPr>
              <a:defRPr sz="2400">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EC8B1D39-4CFA-4E27-9537-9D120A8CD547}" type="datetime1">
              <a:rPr lang="en-US" smtClean="0"/>
              <a:pPr/>
              <a:t>6/16/2022</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836712"/>
            <a:ext cx="9601067"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pic>
        <p:nvPicPr>
          <p:cNvPr id="10" name="Picture 9">
            <a:extLst>
              <a:ext uri="{FF2B5EF4-FFF2-40B4-BE49-F238E27FC236}">
                <a16:creationId xmlns:a16="http://schemas.microsoft.com/office/drawing/2014/main" id="{DEF5C538-ACD3-9047-9076-408BD5ECE0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93069" y="6424516"/>
            <a:ext cx="1616364" cy="417686"/>
          </a:xfrm>
          <a:prstGeom prst="rect">
            <a:avLst/>
          </a:prstGeom>
        </p:spPr>
      </p:pic>
    </p:spTree>
    <p:extLst>
      <p:ext uri="{BB962C8B-B14F-4D97-AF65-F5344CB8AC3E}">
        <p14:creationId xmlns:p14="http://schemas.microsoft.com/office/powerpoint/2010/main" val="276662799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Gold Half Horizontal">
    <p:spTree>
      <p:nvGrpSpPr>
        <p:cNvPr id="1" name=""/>
        <p:cNvGrpSpPr/>
        <p:nvPr/>
      </p:nvGrpSpPr>
      <p:grpSpPr>
        <a:xfrm>
          <a:off x="0" y="0"/>
          <a:ext cx="0" cy="0"/>
          <a:chOff x="0" y="0"/>
          <a:chExt cx="0" cy="0"/>
        </a:xfrm>
      </p:grpSpPr>
      <p:sp>
        <p:nvSpPr>
          <p:cNvPr id="12" name="Content Placeholder 2"/>
          <p:cNvSpPr>
            <a:spLocks noGrp="1"/>
          </p:cNvSpPr>
          <p:nvPr>
            <p:ph idx="14"/>
          </p:nvPr>
        </p:nvSpPr>
        <p:spPr>
          <a:xfrm>
            <a:off x="0" y="0"/>
            <a:ext cx="12192000" cy="3212976"/>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
        <p:nvSpPr>
          <p:cNvPr id="15" name="Rectangle 14"/>
          <p:cNvSpPr/>
          <p:nvPr userDrawn="1"/>
        </p:nvSpPr>
        <p:spPr>
          <a:xfrm>
            <a:off x="0" y="3212976"/>
            <a:ext cx="12192000" cy="3645024"/>
          </a:xfrm>
          <a:prstGeom prst="rect">
            <a:avLst/>
          </a:prstGeom>
          <a:solidFill>
            <a:srgbClr val="CE9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3717032"/>
            <a:ext cx="9601067" cy="563564"/>
          </a:xfrm>
        </p:spPr>
        <p:txBody>
          <a:bodyPr anchor="ctr">
            <a:noAutofit/>
          </a:bodyPr>
          <a:lstStyle>
            <a:lvl1pPr>
              <a:defRPr sz="5000">
                <a:solidFill>
                  <a:schemeClr val="bg1"/>
                </a:solidFill>
                <a:latin typeface="Arial" panose="020B0604020202020204" pitchFamily="34" charset="0"/>
                <a:cs typeface="Arial" panose="020B0604020202020204" pitchFamily="34" charset="0"/>
              </a:defRPr>
            </a:lvl1pPr>
          </a:lstStyle>
          <a:p>
            <a:endParaRPr lang="en-US" dirty="0"/>
          </a:p>
        </p:txBody>
      </p:sp>
      <p:sp>
        <p:nvSpPr>
          <p:cNvPr id="3" name="Subtitle 2"/>
          <p:cNvSpPr>
            <a:spLocks noGrp="1"/>
          </p:cNvSpPr>
          <p:nvPr>
            <p:ph type="subTitle" idx="1"/>
          </p:nvPr>
        </p:nvSpPr>
        <p:spPr>
          <a:xfrm>
            <a:off x="335361" y="4279106"/>
            <a:ext cx="9601067"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Tree>
    <p:extLst>
      <p:ext uri="{BB962C8B-B14F-4D97-AF65-F5344CB8AC3E}">
        <p14:creationId xmlns:p14="http://schemas.microsoft.com/office/powerpoint/2010/main" val="97142764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Gold Half Vertical">
    <p:spTree>
      <p:nvGrpSpPr>
        <p:cNvPr id="1" name=""/>
        <p:cNvGrpSpPr/>
        <p:nvPr/>
      </p:nvGrpSpPr>
      <p:grpSpPr>
        <a:xfrm>
          <a:off x="0" y="0"/>
          <a:ext cx="0" cy="0"/>
          <a:chOff x="0" y="0"/>
          <a:chExt cx="0" cy="0"/>
        </a:xfrm>
      </p:grpSpPr>
      <p:sp>
        <p:nvSpPr>
          <p:cNvPr id="12" name="Content Placeholder 2"/>
          <p:cNvSpPr>
            <a:spLocks noGrp="1"/>
          </p:cNvSpPr>
          <p:nvPr>
            <p:ph idx="14"/>
          </p:nvPr>
        </p:nvSpPr>
        <p:spPr>
          <a:xfrm>
            <a:off x="6096000" y="0"/>
            <a:ext cx="6096000" cy="6858000"/>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
        <p:nvSpPr>
          <p:cNvPr id="15" name="Rectangle 14"/>
          <p:cNvSpPr/>
          <p:nvPr userDrawn="1"/>
        </p:nvSpPr>
        <p:spPr>
          <a:xfrm>
            <a:off x="0" y="0"/>
            <a:ext cx="6096000" cy="6858000"/>
          </a:xfrm>
          <a:prstGeom prst="rect">
            <a:avLst/>
          </a:prstGeom>
          <a:solidFill>
            <a:srgbClr val="CE9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1124744"/>
            <a:ext cx="5256583" cy="563564"/>
          </a:xfrm>
        </p:spPr>
        <p:txBody>
          <a:bodyPr anchor="ctr">
            <a:noAutofit/>
          </a:bodyPr>
          <a:lstStyle>
            <a:lvl1pPr>
              <a:defRPr sz="5000">
                <a:solidFill>
                  <a:schemeClr val="bg1"/>
                </a:solidFill>
                <a:latin typeface="Arial" panose="020B0604020202020204" pitchFamily="34" charset="0"/>
                <a:cs typeface="Arial" panose="020B0604020202020204" pitchFamily="34" charset="0"/>
              </a:defRPr>
            </a:lvl1pPr>
          </a:lstStyle>
          <a:p>
            <a:endParaRPr lang="en-US" dirty="0"/>
          </a:p>
        </p:txBody>
      </p:sp>
      <p:sp>
        <p:nvSpPr>
          <p:cNvPr id="3" name="Subtitle 2"/>
          <p:cNvSpPr>
            <a:spLocks noGrp="1"/>
          </p:cNvSpPr>
          <p:nvPr>
            <p:ph type="subTitle" idx="1"/>
          </p:nvPr>
        </p:nvSpPr>
        <p:spPr>
          <a:xfrm>
            <a:off x="335361" y="1844824"/>
            <a:ext cx="5256583"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Tree>
    <p:extLst>
      <p:ext uri="{BB962C8B-B14F-4D97-AF65-F5344CB8AC3E}">
        <p14:creationId xmlns:p14="http://schemas.microsoft.com/office/powerpoint/2010/main" val="277437898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Gold Title No Bar - Logo Bottom Right">
    <p:spTree>
      <p:nvGrpSpPr>
        <p:cNvPr id="1" name=""/>
        <p:cNvGrpSpPr/>
        <p:nvPr/>
      </p:nvGrpSpPr>
      <p:grpSpPr>
        <a:xfrm>
          <a:off x="0" y="0"/>
          <a:ext cx="0" cy="0"/>
          <a:chOff x="0" y="0"/>
          <a:chExt cx="0" cy="0"/>
        </a:xfrm>
      </p:grpSpPr>
      <p:sp>
        <p:nvSpPr>
          <p:cNvPr id="2" name="Title 1"/>
          <p:cNvSpPr>
            <a:spLocks noGrp="1"/>
          </p:cNvSpPr>
          <p:nvPr>
            <p:ph type="ctrTitle"/>
          </p:nvPr>
        </p:nvSpPr>
        <p:spPr>
          <a:xfrm>
            <a:off x="335361" y="274638"/>
            <a:ext cx="9601067" cy="563564"/>
          </a:xfrm>
        </p:spPr>
        <p:txBody>
          <a:bodyPr>
            <a:normAutofit/>
          </a:bodyPr>
          <a:lstStyle>
            <a:lvl1pPr>
              <a:defRPr sz="2400">
                <a:solidFill>
                  <a:srgbClr val="CE9D00"/>
                </a:solidFill>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3D57862B-7FA3-4EE4-8473-CF6C67EBCB39}" type="datetime1">
              <a:rPr lang="en-US" smtClean="0"/>
              <a:pPr/>
              <a:t>6/16/2022</a:t>
            </a:fld>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838201"/>
            <a:ext cx="9601067" cy="533400"/>
          </a:xfrm>
        </p:spPr>
        <p:txBody>
          <a:bodyPr anchor="t">
            <a:normAutofit/>
          </a:bodyPr>
          <a:lstStyle>
            <a:lvl1pPr marL="0" indent="0" algn="l">
              <a:buNone/>
              <a:defRPr sz="1800" b="0">
                <a:solidFill>
                  <a:schemeClr val="bg1">
                    <a:lumMod val="6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pic>
        <p:nvPicPr>
          <p:cNvPr id="9" name="Picture 8">
            <a:extLst>
              <a:ext uri="{FF2B5EF4-FFF2-40B4-BE49-F238E27FC236}">
                <a16:creationId xmlns:a16="http://schemas.microsoft.com/office/drawing/2014/main" id="{F6F6B8B7-753E-9D45-AD63-E15394D2CD2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93069" y="6424516"/>
            <a:ext cx="1616364" cy="417686"/>
          </a:xfrm>
          <a:prstGeom prst="rect">
            <a:avLst/>
          </a:prstGeom>
        </p:spPr>
      </p:pic>
    </p:spTree>
    <p:extLst>
      <p:ext uri="{BB962C8B-B14F-4D97-AF65-F5344CB8AC3E}">
        <p14:creationId xmlns:p14="http://schemas.microsoft.com/office/powerpoint/2010/main" val="19318654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Gold Top Bar - Logo Bottom Right">
    <p:spTree>
      <p:nvGrpSpPr>
        <p:cNvPr id="1" name=""/>
        <p:cNvGrpSpPr/>
        <p:nvPr/>
      </p:nvGrpSpPr>
      <p:grpSpPr>
        <a:xfrm>
          <a:off x="0" y="0"/>
          <a:ext cx="0" cy="0"/>
          <a:chOff x="0" y="0"/>
          <a:chExt cx="0" cy="0"/>
        </a:xfrm>
      </p:grpSpPr>
      <p:sp>
        <p:nvSpPr>
          <p:cNvPr id="15" name="Rectangle 14"/>
          <p:cNvSpPr/>
          <p:nvPr userDrawn="1"/>
        </p:nvSpPr>
        <p:spPr>
          <a:xfrm>
            <a:off x="0" y="0"/>
            <a:ext cx="12192000" cy="506016"/>
          </a:xfrm>
          <a:prstGeom prst="rect">
            <a:avLst/>
          </a:prstGeom>
          <a:solidFill>
            <a:srgbClr val="CE9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172AAFC7-B302-4CCF-9558-8AB367440633}" type="datetime1">
              <a:rPr lang="en-US" smtClean="0"/>
              <a:pPr/>
              <a:t>6/16/2022</a:t>
            </a:fld>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27384"/>
            <a:ext cx="9601067" cy="506016"/>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1" y="620688"/>
            <a:ext cx="11617291" cy="5904656"/>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
        <p:nvSpPr>
          <p:cNvPr id="2" name="Title 1"/>
          <p:cNvSpPr>
            <a:spLocks noGrp="1"/>
          </p:cNvSpPr>
          <p:nvPr>
            <p:ph type="title"/>
          </p:nvPr>
        </p:nvSpPr>
        <p:spPr>
          <a:xfrm>
            <a:off x="335360" y="5961487"/>
            <a:ext cx="9601067" cy="563563"/>
          </a:xfrm>
        </p:spPr>
        <p:txBody>
          <a:bodyPr>
            <a:normAutofit/>
          </a:bodyPr>
          <a:lstStyle>
            <a:lvl1pPr algn="l">
              <a:defRPr sz="1200">
                <a:latin typeface="Arial" panose="020B0604020202020204" pitchFamily="34" charset="0"/>
                <a:cs typeface="Arial" panose="020B0604020202020204" pitchFamily="34" charset="0"/>
              </a:defRPr>
            </a:lvl1pPr>
          </a:lstStyle>
          <a:p>
            <a:endParaRPr lang="en-US" dirty="0"/>
          </a:p>
        </p:txBody>
      </p:sp>
      <p:pic>
        <p:nvPicPr>
          <p:cNvPr id="10" name="Picture 9">
            <a:extLst>
              <a:ext uri="{FF2B5EF4-FFF2-40B4-BE49-F238E27FC236}">
                <a16:creationId xmlns:a16="http://schemas.microsoft.com/office/drawing/2014/main" id="{374FB823-31ED-AF43-931F-DF11C90713F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93069" y="6424516"/>
            <a:ext cx="1616364" cy="417686"/>
          </a:xfrm>
          <a:prstGeom prst="rect">
            <a:avLst/>
          </a:prstGeom>
        </p:spPr>
      </p:pic>
    </p:spTree>
    <p:extLst>
      <p:ext uri="{BB962C8B-B14F-4D97-AF65-F5344CB8AC3E}">
        <p14:creationId xmlns:p14="http://schemas.microsoft.com/office/powerpoint/2010/main" val="722201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nk Top Bar - Logo Bottom Right">
    <p:spTree>
      <p:nvGrpSpPr>
        <p:cNvPr id="1" name=""/>
        <p:cNvGrpSpPr/>
        <p:nvPr/>
      </p:nvGrpSpPr>
      <p:grpSpPr>
        <a:xfrm>
          <a:off x="0" y="0"/>
          <a:ext cx="0" cy="0"/>
          <a:chOff x="0" y="0"/>
          <a:chExt cx="0" cy="0"/>
        </a:xfrm>
      </p:grpSpPr>
      <p:sp>
        <p:nvSpPr>
          <p:cNvPr id="15" name="Rectangle 14"/>
          <p:cNvSpPr/>
          <p:nvPr userDrawn="1"/>
        </p:nvSpPr>
        <p:spPr>
          <a:xfrm>
            <a:off x="0" y="0"/>
            <a:ext cx="12192000" cy="506016"/>
          </a:xfrm>
          <a:prstGeom prst="rect">
            <a:avLst/>
          </a:prstGeom>
          <a:solidFill>
            <a:srgbClr val="ED03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172AAFC7-B302-4CCF-9558-8AB367440633}" type="datetime1">
              <a:rPr lang="en-US" smtClean="0"/>
              <a:pPr/>
              <a:t>6/16/2022</a:t>
            </a:fld>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27384"/>
            <a:ext cx="9601067" cy="506016"/>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1" y="620688"/>
            <a:ext cx="11617291" cy="5904656"/>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
        <p:nvSpPr>
          <p:cNvPr id="2" name="Title 1"/>
          <p:cNvSpPr>
            <a:spLocks noGrp="1"/>
          </p:cNvSpPr>
          <p:nvPr>
            <p:ph type="title"/>
          </p:nvPr>
        </p:nvSpPr>
        <p:spPr>
          <a:xfrm>
            <a:off x="335360" y="5961487"/>
            <a:ext cx="9601067" cy="563563"/>
          </a:xfrm>
        </p:spPr>
        <p:txBody>
          <a:bodyPr>
            <a:normAutofit/>
          </a:bodyPr>
          <a:lstStyle>
            <a:lvl1pPr algn="l">
              <a:defRPr sz="1200">
                <a:latin typeface="Arial" panose="020B0604020202020204" pitchFamily="34" charset="0"/>
                <a:cs typeface="Arial" panose="020B0604020202020204" pitchFamily="34" charset="0"/>
              </a:defRPr>
            </a:lvl1pPr>
          </a:lstStyle>
          <a:p>
            <a:endParaRPr lang="en-US" dirty="0"/>
          </a:p>
        </p:txBody>
      </p:sp>
      <p:pic>
        <p:nvPicPr>
          <p:cNvPr id="10" name="Picture 9">
            <a:extLst>
              <a:ext uri="{FF2B5EF4-FFF2-40B4-BE49-F238E27FC236}">
                <a16:creationId xmlns:a16="http://schemas.microsoft.com/office/drawing/2014/main" id="{374FB823-31ED-AF43-931F-DF11C90713F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93069" y="6424516"/>
            <a:ext cx="1616364" cy="417686"/>
          </a:xfrm>
          <a:prstGeom prst="rect">
            <a:avLst/>
          </a:prstGeom>
        </p:spPr>
      </p:pic>
    </p:spTree>
    <p:extLst>
      <p:ext uri="{BB962C8B-B14F-4D97-AF65-F5344CB8AC3E}">
        <p14:creationId xmlns:p14="http://schemas.microsoft.com/office/powerpoint/2010/main" val="342318122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Gold Title with Formal Logo">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E6A7BCC-3077-A84B-BEFB-21DDABC378F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9377" y="876468"/>
            <a:ext cx="2736303" cy="707093"/>
          </a:xfrm>
          <a:prstGeom prst="rect">
            <a:avLst/>
          </a:prstGeom>
        </p:spPr>
      </p:pic>
      <p:sp>
        <p:nvSpPr>
          <p:cNvPr id="9" name="Rectangle 8"/>
          <p:cNvSpPr/>
          <p:nvPr userDrawn="1"/>
        </p:nvSpPr>
        <p:spPr>
          <a:xfrm>
            <a:off x="0" y="2348880"/>
            <a:ext cx="12192000" cy="4509120"/>
          </a:xfrm>
          <a:prstGeom prst="rect">
            <a:avLst/>
          </a:prstGeom>
          <a:solidFill>
            <a:srgbClr val="CE9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551384" y="2348883"/>
            <a:ext cx="10363200" cy="1362075"/>
          </a:xfrm>
        </p:spPr>
        <p:txBody>
          <a:bodyPr anchor="b">
            <a:noAutofit/>
          </a:bodyPr>
          <a:lstStyle>
            <a:lvl1pPr algn="l">
              <a:lnSpc>
                <a:spcPts val="4800"/>
              </a:lnSpc>
              <a:defRPr sz="4800" b="0" cap="all">
                <a:solidFill>
                  <a:schemeClr val="bg1"/>
                </a:solidFill>
                <a:effectLst/>
                <a:latin typeface="Arial" panose="020B0604020202020204" pitchFamily="34" charset="0"/>
                <a:cs typeface="Arial" panose="020B0604020202020204" pitchFamily="34" charset="0"/>
              </a:defRPr>
            </a:lvl1pPr>
          </a:lstStyle>
          <a:p>
            <a:endParaRPr lang="en-US" dirty="0"/>
          </a:p>
        </p:txBody>
      </p:sp>
      <p:sp>
        <p:nvSpPr>
          <p:cNvPr id="3" name="Text Placeholder 2"/>
          <p:cNvSpPr>
            <a:spLocks noGrp="1"/>
          </p:cNvSpPr>
          <p:nvPr>
            <p:ph type="body" idx="1"/>
          </p:nvPr>
        </p:nvSpPr>
        <p:spPr>
          <a:xfrm>
            <a:off x="551384" y="3717032"/>
            <a:ext cx="10369152" cy="1008112"/>
          </a:xfrm>
        </p:spPr>
        <p:txBody>
          <a:bodyPr anchor="t">
            <a:normAutofit/>
          </a:bodyPr>
          <a:lstStyle>
            <a:lvl1pPr marL="0" indent="0">
              <a:buNone/>
              <a:defRPr sz="2400" b="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16" name="Date Placeholder 15"/>
          <p:cNvSpPr>
            <a:spLocks noGrp="1"/>
          </p:cNvSpPr>
          <p:nvPr>
            <p:ph type="dt" sz="half" idx="10"/>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56ED6557-8EC6-45FC-B359-5D206E9600ED}" type="datetime1">
              <a:rPr lang="en-US" smtClean="0"/>
              <a:pPr/>
              <a:t>6/16/2022</a:t>
            </a:fld>
            <a:endParaRPr lang="en-US" dirty="0"/>
          </a:p>
        </p:txBody>
      </p:sp>
      <p:sp>
        <p:nvSpPr>
          <p:cNvPr id="17" name="Footer Placeholder 16"/>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dirty="0"/>
          </a:p>
        </p:txBody>
      </p:sp>
      <p:sp>
        <p:nvSpPr>
          <p:cNvPr id="19" name="Slide Number Placeholder 18"/>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635357" y="5756569"/>
            <a:ext cx="2933251" cy="652150"/>
          </a:xfrm>
          <a:prstGeom prst="rect">
            <a:avLst/>
          </a:prstGeom>
        </p:spPr>
      </p:pic>
    </p:spTree>
    <p:extLst>
      <p:ext uri="{BB962C8B-B14F-4D97-AF65-F5344CB8AC3E}">
        <p14:creationId xmlns:p14="http://schemas.microsoft.com/office/powerpoint/2010/main" val="56219676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Gold Title with HWIC">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E6A7BCC-3077-A84B-BEFB-21DDABC378F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9377" y="876468"/>
            <a:ext cx="2736303" cy="707093"/>
          </a:xfrm>
          <a:prstGeom prst="rect">
            <a:avLst/>
          </a:prstGeom>
        </p:spPr>
      </p:pic>
      <p:sp>
        <p:nvSpPr>
          <p:cNvPr id="9" name="Rectangle 8"/>
          <p:cNvSpPr/>
          <p:nvPr userDrawn="1"/>
        </p:nvSpPr>
        <p:spPr>
          <a:xfrm>
            <a:off x="0" y="2348880"/>
            <a:ext cx="12192000" cy="4509120"/>
          </a:xfrm>
          <a:prstGeom prst="rect">
            <a:avLst/>
          </a:prstGeom>
          <a:solidFill>
            <a:srgbClr val="CE9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551384" y="2348883"/>
            <a:ext cx="10363200" cy="1362075"/>
          </a:xfrm>
        </p:spPr>
        <p:txBody>
          <a:bodyPr anchor="b">
            <a:noAutofit/>
          </a:bodyPr>
          <a:lstStyle>
            <a:lvl1pPr algn="l">
              <a:lnSpc>
                <a:spcPts val="4800"/>
              </a:lnSpc>
              <a:defRPr sz="4800" b="0" cap="none">
                <a:solidFill>
                  <a:schemeClr val="bg1"/>
                </a:solidFill>
                <a:effectLst/>
                <a:latin typeface="Arial" panose="020B0604020202020204" pitchFamily="34" charset="0"/>
                <a:cs typeface="Arial" panose="020B0604020202020204" pitchFamily="34" charset="0"/>
              </a:defRPr>
            </a:lvl1pPr>
          </a:lstStyle>
          <a:p>
            <a:endParaRPr lang="en-US" dirty="0"/>
          </a:p>
        </p:txBody>
      </p:sp>
      <p:sp>
        <p:nvSpPr>
          <p:cNvPr id="3" name="Text Placeholder 2"/>
          <p:cNvSpPr>
            <a:spLocks noGrp="1"/>
          </p:cNvSpPr>
          <p:nvPr>
            <p:ph type="body" idx="1"/>
          </p:nvPr>
        </p:nvSpPr>
        <p:spPr>
          <a:xfrm>
            <a:off x="551384" y="3717032"/>
            <a:ext cx="10369152" cy="1008112"/>
          </a:xfrm>
        </p:spPr>
        <p:txBody>
          <a:bodyPr anchor="t">
            <a:normAutofit/>
          </a:bodyPr>
          <a:lstStyle>
            <a:lvl1pPr marL="0" indent="0">
              <a:buNone/>
              <a:defRPr sz="2400" b="0">
                <a:solidFill>
                  <a:schemeClr val="tx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16" name="Date Placeholder 15"/>
          <p:cNvSpPr>
            <a:spLocks noGrp="1"/>
          </p:cNvSpPr>
          <p:nvPr>
            <p:ph type="dt" sz="half" idx="10"/>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56ED6557-8EC6-45FC-B359-5D206E9600ED}" type="datetime1">
              <a:rPr lang="en-US" smtClean="0"/>
              <a:pPr/>
              <a:t>6/16/2022</a:t>
            </a:fld>
            <a:endParaRPr lang="en-US" dirty="0"/>
          </a:p>
        </p:txBody>
      </p:sp>
      <p:sp>
        <p:nvSpPr>
          <p:cNvPr id="17" name="Footer Placeholder 16"/>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dirty="0"/>
          </a:p>
        </p:txBody>
      </p:sp>
      <p:sp>
        <p:nvSpPr>
          <p:cNvPr id="19" name="Slide Number Placeholder 18"/>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pic>
        <p:nvPicPr>
          <p:cNvPr id="5" name="Picture 4">
            <a:extLst>
              <a:ext uri="{FF2B5EF4-FFF2-40B4-BE49-F238E27FC236}">
                <a16:creationId xmlns:a16="http://schemas.microsoft.com/office/drawing/2014/main" id="{37DDFF89-8F57-AE40-A965-8A5344176B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16876" y="4581128"/>
            <a:ext cx="2938408" cy="2178820"/>
          </a:xfrm>
          <a:prstGeom prst="rect">
            <a:avLst/>
          </a:prstGeom>
        </p:spPr>
      </p:pic>
    </p:spTree>
    <p:extLst>
      <p:ext uri="{BB962C8B-B14F-4D97-AF65-F5344CB8AC3E}">
        <p14:creationId xmlns:p14="http://schemas.microsoft.com/office/powerpoint/2010/main" val="197604037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Gold Title Blank with Formal Logo">
    <p:spTree>
      <p:nvGrpSpPr>
        <p:cNvPr id="1" name=""/>
        <p:cNvGrpSpPr/>
        <p:nvPr/>
      </p:nvGrpSpPr>
      <p:grpSpPr>
        <a:xfrm>
          <a:off x="0" y="0"/>
          <a:ext cx="0" cy="0"/>
          <a:chOff x="0" y="0"/>
          <a:chExt cx="0" cy="0"/>
        </a:xfrm>
      </p:grpSpPr>
      <p:sp>
        <p:nvSpPr>
          <p:cNvPr id="2" name="Title 1"/>
          <p:cNvSpPr>
            <a:spLocks noGrp="1"/>
          </p:cNvSpPr>
          <p:nvPr>
            <p:ph type="title"/>
          </p:nvPr>
        </p:nvSpPr>
        <p:spPr>
          <a:xfrm>
            <a:off x="551384" y="1916832"/>
            <a:ext cx="10363200" cy="2592288"/>
          </a:xfrm>
        </p:spPr>
        <p:txBody>
          <a:bodyPr anchor="ctr">
            <a:noAutofit/>
          </a:bodyPr>
          <a:lstStyle>
            <a:lvl1pPr algn="l">
              <a:lnSpc>
                <a:spcPts val="4800"/>
              </a:lnSpc>
              <a:defRPr sz="4800" b="0" cap="all">
                <a:solidFill>
                  <a:schemeClr val="tx1"/>
                </a:solidFill>
                <a:effectLst/>
                <a:latin typeface="Arial" panose="020B0604020202020204" pitchFamily="34" charset="0"/>
                <a:cs typeface="Arial" panose="020B0604020202020204" pitchFamily="34" charset="0"/>
              </a:defRPr>
            </a:lvl1pPr>
          </a:lstStyle>
          <a:p>
            <a:endParaRPr lang="en-US" dirty="0"/>
          </a:p>
        </p:txBody>
      </p:sp>
      <p:sp>
        <p:nvSpPr>
          <p:cNvPr id="16" name="Date Placeholder 15"/>
          <p:cNvSpPr>
            <a:spLocks noGrp="1"/>
          </p:cNvSpPr>
          <p:nvPr>
            <p:ph type="dt" sz="half" idx="10"/>
          </p:nvPr>
        </p:nvSpPr>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fld id="{B0FB82FD-5AD9-4A54-BFB2-DA41CA3BE211}" type="datetime1">
              <a:rPr lang="en-US" smtClean="0"/>
              <a:pPr/>
              <a:t>6/16/2022</a:t>
            </a:fld>
            <a:endParaRPr lang="en-US" dirty="0"/>
          </a:p>
        </p:txBody>
      </p:sp>
      <p:sp>
        <p:nvSpPr>
          <p:cNvPr id="17" name="Footer Placeholder 16"/>
          <p:cNvSpPr>
            <a:spLocks noGrp="1"/>
          </p:cNvSpPr>
          <p:nvPr>
            <p:ph type="ftr" sz="quarter" idx="11"/>
          </p:nvPr>
        </p:nvSpPr>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dirty="0"/>
          </a:p>
        </p:txBody>
      </p:sp>
      <p:sp>
        <p:nvSpPr>
          <p:cNvPr id="19" name="Slide Number Placeholder 18"/>
          <p:cNvSpPr>
            <a:spLocks noGrp="1"/>
          </p:cNvSpPr>
          <p:nvPr>
            <p:ph type="sldNum" sz="quarter" idx="12"/>
          </p:nvPr>
        </p:nvSpPr>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
        <p:nvSpPr>
          <p:cNvPr id="11" name="Text Placeholder 2"/>
          <p:cNvSpPr>
            <a:spLocks noGrp="1"/>
          </p:cNvSpPr>
          <p:nvPr>
            <p:ph type="body" idx="1"/>
          </p:nvPr>
        </p:nvSpPr>
        <p:spPr>
          <a:xfrm>
            <a:off x="551384" y="3506986"/>
            <a:ext cx="10369152" cy="1002134"/>
          </a:xfrm>
        </p:spPr>
        <p:txBody>
          <a:bodyPr anchor="t">
            <a:normAutofit/>
          </a:bodyPr>
          <a:lstStyle>
            <a:lvl1pPr marL="0" indent="0">
              <a:buNone/>
              <a:defRPr sz="2400" b="0">
                <a:solidFill>
                  <a:srgbClr val="CE9D00"/>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pic>
        <p:nvPicPr>
          <p:cNvPr id="10" name="Picture 9">
            <a:extLst>
              <a:ext uri="{FF2B5EF4-FFF2-40B4-BE49-F238E27FC236}">
                <a16:creationId xmlns:a16="http://schemas.microsoft.com/office/drawing/2014/main" id="{62B4BDB5-DB56-2142-AD5A-5DAF9B468E9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9377" y="876468"/>
            <a:ext cx="2736303" cy="707093"/>
          </a:xfrm>
          <a:prstGeom prst="rect">
            <a:avLst/>
          </a:prstGeom>
        </p:spPr>
      </p:pic>
      <p:pic>
        <p:nvPicPr>
          <p:cNvPr id="12" name="Picture 11">
            <a:extLst>
              <a:ext uri="{FF2B5EF4-FFF2-40B4-BE49-F238E27FC236}">
                <a16:creationId xmlns:a16="http://schemas.microsoft.com/office/drawing/2014/main" id="{4171D495-C219-A746-8610-2F0C9838351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726409" y="5651500"/>
            <a:ext cx="2842199" cy="757219"/>
          </a:xfrm>
          <a:prstGeom prst="rect">
            <a:avLst/>
          </a:prstGeom>
        </p:spPr>
      </p:pic>
    </p:spTree>
    <p:extLst>
      <p:ext uri="{BB962C8B-B14F-4D97-AF65-F5344CB8AC3E}">
        <p14:creationId xmlns:p14="http://schemas.microsoft.com/office/powerpoint/2010/main" val="1229344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nk Title - With Formal Logo ">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E6A7BCC-3077-A84B-BEFB-21DDABC378F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9377" y="876468"/>
            <a:ext cx="2736303" cy="707093"/>
          </a:xfrm>
          <a:prstGeom prst="rect">
            <a:avLst/>
          </a:prstGeom>
        </p:spPr>
      </p:pic>
      <p:sp>
        <p:nvSpPr>
          <p:cNvPr id="9" name="Rectangle 8"/>
          <p:cNvSpPr/>
          <p:nvPr userDrawn="1"/>
        </p:nvSpPr>
        <p:spPr>
          <a:xfrm>
            <a:off x="0" y="2348880"/>
            <a:ext cx="12192000" cy="4509120"/>
          </a:xfrm>
          <a:prstGeom prst="rect">
            <a:avLst/>
          </a:prstGeom>
          <a:solidFill>
            <a:srgbClr val="ED03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551384" y="2348883"/>
            <a:ext cx="10363200" cy="1362075"/>
          </a:xfrm>
        </p:spPr>
        <p:txBody>
          <a:bodyPr anchor="b">
            <a:noAutofit/>
          </a:bodyPr>
          <a:lstStyle>
            <a:lvl1pPr algn="l">
              <a:lnSpc>
                <a:spcPts val="4800"/>
              </a:lnSpc>
              <a:defRPr sz="4800" b="0" cap="all">
                <a:solidFill>
                  <a:schemeClr val="bg1"/>
                </a:solidFill>
                <a:effectLst/>
                <a:latin typeface="Arial" panose="020B0604020202020204" pitchFamily="34" charset="0"/>
                <a:cs typeface="Arial" panose="020B0604020202020204" pitchFamily="34" charset="0"/>
              </a:defRPr>
            </a:lvl1pPr>
          </a:lstStyle>
          <a:p>
            <a:endParaRPr lang="en-US" dirty="0"/>
          </a:p>
        </p:txBody>
      </p:sp>
      <p:sp>
        <p:nvSpPr>
          <p:cNvPr id="3" name="Text Placeholder 2"/>
          <p:cNvSpPr>
            <a:spLocks noGrp="1"/>
          </p:cNvSpPr>
          <p:nvPr>
            <p:ph type="body" idx="1"/>
          </p:nvPr>
        </p:nvSpPr>
        <p:spPr>
          <a:xfrm>
            <a:off x="551384" y="3717032"/>
            <a:ext cx="10369152" cy="1008112"/>
          </a:xfrm>
        </p:spPr>
        <p:txBody>
          <a:bodyPr anchor="t">
            <a:normAutofit/>
          </a:bodyPr>
          <a:lstStyle>
            <a:lvl1pPr marL="0" indent="0">
              <a:buNone/>
              <a:defRPr sz="2400" b="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16" name="Date Placeholder 15"/>
          <p:cNvSpPr>
            <a:spLocks noGrp="1"/>
          </p:cNvSpPr>
          <p:nvPr>
            <p:ph type="dt" sz="half" idx="10"/>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56ED6557-8EC6-45FC-B359-5D206E9600ED}" type="datetime1">
              <a:rPr lang="en-US" smtClean="0"/>
              <a:pPr/>
              <a:t>6/16/2022</a:t>
            </a:fld>
            <a:endParaRPr lang="en-US" dirty="0"/>
          </a:p>
        </p:txBody>
      </p:sp>
      <p:sp>
        <p:nvSpPr>
          <p:cNvPr id="17" name="Footer Placeholder 16"/>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dirty="0"/>
          </a:p>
        </p:txBody>
      </p:sp>
      <p:sp>
        <p:nvSpPr>
          <p:cNvPr id="19" name="Slide Number Placeholder 18"/>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635357" y="5756569"/>
            <a:ext cx="2933251" cy="652150"/>
          </a:xfrm>
          <a:prstGeom prst="rect">
            <a:avLst/>
          </a:prstGeom>
        </p:spPr>
      </p:pic>
    </p:spTree>
    <p:extLst>
      <p:ext uri="{BB962C8B-B14F-4D97-AF65-F5344CB8AC3E}">
        <p14:creationId xmlns:p14="http://schemas.microsoft.com/office/powerpoint/2010/main" val="814036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nk Title with HWIC">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E6A7BCC-3077-A84B-BEFB-21DDABC378F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9377" y="876468"/>
            <a:ext cx="2736303" cy="707093"/>
          </a:xfrm>
          <a:prstGeom prst="rect">
            <a:avLst/>
          </a:prstGeom>
        </p:spPr>
      </p:pic>
      <p:sp>
        <p:nvSpPr>
          <p:cNvPr id="9" name="Rectangle 8"/>
          <p:cNvSpPr/>
          <p:nvPr userDrawn="1"/>
        </p:nvSpPr>
        <p:spPr>
          <a:xfrm>
            <a:off x="0" y="2348880"/>
            <a:ext cx="12192000" cy="4509120"/>
          </a:xfrm>
          <a:prstGeom prst="rect">
            <a:avLst/>
          </a:prstGeom>
          <a:solidFill>
            <a:srgbClr val="ED03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551384" y="2348883"/>
            <a:ext cx="10363200" cy="1362075"/>
          </a:xfrm>
        </p:spPr>
        <p:txBody>
          <a:bodyPr anchor="b">
            <a:noAutofit/>
          </a:bodyPr>
          <a:lstStyle>
            <a:lvl1pPr algn="l">
              <a:lnSpc>
                <a:spcPts val="4800"/>
              </a:lnSpc>
              <a:defRPr sz="4800" b="0" cap="none">
                <a:solidFill>
                  <a:schemeClr val="bg1"/>
                </a:solidFill>
                <a:effectLst/>
                <a:latin typeface="Arial" panose="020B0604020202020204" pitchFamily="34" charset="0"/>
                <a:cs typeface="Arial" panose="020B0604020202020204" pitchFamily="34" charset="0"/>
              </a:defRPr>
            </a:lvl1pPr>
          </a:lstStyle>
          <a:p>
            <a:endParaRPr lang="en-US" dirty="0"/>
          </a:p>
        </p:txBody>
      </p:sp>
      <p:sp>
        <p:nvSpPr>
          <p:cNvPr id="3" name="Text Placeholder 2"/>
          <p:cNvSpPr>
            <a:spLocks noGrp="1"/>
          </p:cNvSpPr>
          <p:nvPr>
            <p:ph type="body" idx="1"/>
          </p:nvPr>
        </p:nvSpPr>
        <p:spPr>
          <a:xfrm>
            <a:off x="551384" y="3717032"/>
            <a:ext cx="10369152" cy="1008112"/>
          </a:xfrm>
        </p:spPr>
        <p:txBody>
          <a:bodyPr anchor="t">
            <a:normAutofit/>
          </a:bodyPr>
          <a:lstStyle>
            <a:lvl1pPr marL="0" indent="0">
              <a:buNone/>
              <a:defRPr sz="2400" b="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16" name="Date Placeholder 15"/>
          <p:cNvSpPr>
            <a:spLocks noGrp="1"/>
          </p:cNvSpPr>
          <p:nvPr>
            <p:ph type="dt" sz="half" idx="10"/>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56ED6557-8EC6-45FC-B359-5D206E9600ED}" type="datetime1">
              <a:rPr lang="en-US" smtClean="0"/>
              <a:pPr/>
              <a:t>6/16/2022</a:t>
            </a:fld>
            <a:endParaRPr lang="en-US" dirty="0"/>
          </a:p>
        </p:txBody>
      </p:sp>
      <p:sp>
        <p:nvSpPr>
          <p:cNvPr id="17" name="Footer Placeholder 16"/>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dirty="0"/>
          </a:p>
        </p:txBody>
      </p:sp>
      <p:sp>
        <p:nvSpPr>
          <p:cNvPr id="19" name="Slide Number Placeholder 18"/>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pic>
        <p:nvPicPr>
          <p:cNvPr id="5" name="Picture 4">
            <a:extLst>
              <a:ext uri="{FF2B5EF4-FFF2-40B4-BE49-F238E27FC236}">
                <a16:creationId xmlns:a16="http://schemas.microsoft.com/office/drawing/2014/main" id="{37DDFF89-8F57-AE40-A965-8A5344176B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16876" y="4581128"/>
            <a:ext cx="2938408" cy="2178820"/>
          </a:xfrm>
          <a:prstGeom prst="rect">
            <a:avLst/>
          </a:prstGeom>
        </p:spPr>
      </p:pic>
    </p:spTree>
    <p:extLst>
      <p:ext uri="{BB962C8B-B14F-4D97-AF65-F5344CB8AC3E}">
        <p14:creationId xmlns:p14="http://schemas.microsoft.com/office/powerpoint/2010/main" val="512781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image" Target="../media/image1.png"/><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theme" Target="../theme/theme3.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image" Target="../media/image1.png"/><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theme" Target="../theme/theme4.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image" Target="../media/image1.png"/><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theme" Target="../theme/theme5.xml"/><Relationship Id="rId5" Type="http://schemas.openxmlformats.org/officeDocument/2006/relationships/slideLayout" Target="../slideLayouts/slideLayout4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9.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theme" Target="../theme/theme6.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0.xml"/><Relationship Id="rId3" Type="http://schemas.openxmlformats.org/officeDocument/2006/relationships/slideLayout" Target="../slideLayouts/slideLayout65.xml"/><Relationship Id="rId7" Type="http://schemas.openxmlformats.org/officeDocument/2006/relationships/slideLayout" Target="../slideLayouts/slideLayout69.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theme" Target="../theme/theme7.xml"/><Relationship Id="rId5" Type="http://schemas.openxmlformats.org/officeDocument/2006/relationships/slideLayout" Target="../slideLayouts/slideLayout67.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5361" y="274641"/>
            <a:ext cx="9601067" cy="563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335360" y="1484784"/>
            <a:ext cx="11516853" cy="4641380"/>
          </a:xfrm>
          <a:prstGeom prst="rect">
            <a:avLst/>
          </a:prstGeom>
        </p:spPr>
        <p:txBody>
          <a:bodyPr vert="horz" lIns="91440" tIns="45720" rIns="91440" bIns="45720" numCol="1"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a:p>
            <a:pPr lvl="8"/>
            <a:endParaRPr lang="en-US" dirty="0"/>
          </a:p>
        </p:txBody>
      </p:sp>
      <p:sp>
        <p:nvSpPr>
          <p:cNvPr id="4" name="Date Placeholder 3"/>
          <p:cNvSpPr>
            <a:spLocks noGrp="1"/>
          </p:cNvSpPr>
          <p:nvPr>
            <p:ph type="dt" sz="half" idx="2"/>
          </p:nvPr>
        </p:nvSpPr>
        <p:spPr>
          <a:xfrm>
            <a:off x="719403" y="6525348"/>
            <a:ext cx="912101" cy="216023"/>
          </a:xfrm>
          <a:prstGeom prst="rect">
            <a:avLst/>
          </a:prstGeom>
        </p:spPr>
        <p:txBody>
          <a:bodyPr vert="horz" lIns="91440" tIns="45720" rIns="91440" bIns="45720" rtlCol="0" anchor="ctr"/>
          <a:lstStyle>
            <a:lvl1pPr algn="l">
              <a:defRPr sz="900">
                <a:solidFill>
                  <a:schemeClr val="tx1">
                    <a:tint val="75000"/>
                  </a:schemeClr>
                </a:solidFill>
                <a:latin typeface="Arial" panose="020B0604020202020204" pitchFamily="34" charset="0"/>
                <a:cs typeface="Arial" panose="020B0604020202020204" pitchFamily="34" charset="0"/>
              </a:defRPr>
            </a:lvl1pPr>
          </a:lstStyle>
          <a:p>
            <a:fld id="{ABD509AA-7421-49E8-A5AD-4A9AED92AF4F}" type="datetime1">
              <a:rPr lang="en-US" smtClean="0"/>
              <a:pPr/>
              <a:t>6/16/2022</a:t>
            </a:fld>
            <a:endParaRPr lang="en-US" dirty="0"/>
          </a:p>
        </p:txBody>
      </p:sp>
      <p:sp>
        <p:nvSpPr>
          <p:cNvPr id="5" name="Footer Placeholder 4"/>
          <p:cNvSpPr>
            <a:spLocks noGrp="1"/>
          </p:cNvSpPr>
          <p:nvPr>
            <p:ph type="ftr" sz="quarter" idx="3"/>
          </p:nvPr>
        </p:nvSpPr>
        <p:spPr>
          <a:xfrm>
            <a:off x="1547561" y="6525348"/>
            <a:ext cx="8220847" cy="216023"/>
          </a:xfrm>
          <a:prstGeom prst="rect">
            <a:avLst/>
          </a:prstGeom>
        </p:spPr>
        <p:txBody>
          <a:bodyPr vert="horz" lIns="91440" tIns="45720" rIns="91440" bIns="45720" rtlCol="0" anchor="ctr"/>
          <a:lstStyle>
            <a:lvl1pPr algn="l">
              <a:defRPr sz="900">
                <a:solidFill>
                  <a:schemeClr val="tx1">
                    <a:tint val="75000"/>
                  </a:schemeClr>
                </a:solidFill>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dirty="0"/>
          </a:p>
        </p:txBody>
      </p:sp>
      <p:sp>
        <p:nvSpPr>
          <p:cNvPr id="6" name="Slide Number Placeholder 5"/>
          <p:cNvSpPr>
            <a:spLocks noGrp="1"/>
          </p:cNvSpPr>
          <p:nvPr>
            <p:ph type="sldNum" sz="quarter" idx="4"/>
          </p:nvPr>
        </p:nvSpPr>
        <p:spPr>
          <a:xfrm>
            <a:off x="239351" y="6525348"/>
            <a:ext cx="480053" cy="216023"/>
          </a:xfrm>
          <a:prstGeom prst="rect">
            <a:avLst/>
          </a:prstGeom>
        </p:spPr>
        <p:txBody>
          <a:bodyPr vert="horz" lIns="91440" tIns="45720" rIns="91440" bIns="45720" rtlCol="0" anchor="ctr"/>
          <a:lstStyle>
            <a:lvl1pPr algn="ctr">
              <a:defRPr sz="900">
                <a:solidFill>
                  <a:schemeClr val="tx1">
                    <a:tint val="75000"/>
                  </a:schemeClr>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Tree>
    <p:extLst>
      <p:ext uri="{BB962C8B-B14F-4D97-AF65-F5344CB8AC3E}">
        <p14:creationId xmlns:p14="http://schemas.microsoft.com/office/powerpoint/2010/main" val="2374070772"/>
      </p:ext>
    </p:extLst>
  </p:cSld>
  <p:clrMap bg1="lt1" tx1="dk1" bg2="lt2" tx2="dk2" accent1="accent1" accent2="accent2" accent3="accent3" accent4="accent4" accent5="accent5" accent6="accent6" hlink="hlink" folHlink="folHlink"/>
  <p:sldLayoutIdLst>
    <p:sldLayoutId id="2147483756" r:id="rId1"/>
    <p:sldLayoutId id="2147483694" r:id="rId2"/>
    <p:sldLayoutId id="2147483757" r:id="rId3"/>
    <p:sldLayoutId id="2147483815" r:id="rId4"/>
    <p:sldLayoutId id="2147483816" r:id="rId5"/>
    <p:sldLayoutId id="2147483695" r:id="rId6"/>
    <p:sldLayoutId id="2147483697" r:id="rId7"/>
    <p:sldLayoutId id="2147483700" r:id="rId8"/>
    <p:sldLayoutId id="2147483809" r:id="rId9"/>
    <p:sldLayoutId id="2147483758" r:id="rId10"/>
  </p:sldLayoutIdLst>
  <p:hf hdr="0"/>
  <p:txStyles>
    <p:titleStyle>
      <a:lvl1pPr algn="l" defTabSz="914400" rtl="0" eaLnBrk="1" latinLnBrk="0" hangingPunct="1">
        <a:spcBef>
          <a:spcPct val="0"/>
        </a:spcBef>
        <a:buNone/>
        <a:defRPr sz="2400" b="1" kern="1200">
          <a:solidFill>
            <a:srgbClr val="ED037C"/>
          </a:solidFill>
          <a:latin typeface="Arial" panose="020B0604020202020204" pitchFamily="34" charset="0"/>
          <a:ea typeface="+mj-ea"/>
          <a:cs typeface="Arial" panose="020B0604020202020204" pitchFamily="34" charset="0"/>
        </a:defRPr>
      </a:lvl1pPr>
    </p:titleStyle>
    <p:bodyStyle>
      <a:lvl1pPr marL="177800" indent="-177800" algn="l" defTabSz="914400" rtl="0" eaLnBrk="1" latinLnBrk="0" hangingPunct="1">
        <a:spcBef>
          <a:spcPct val="20000"/>
        </a:spcBef>
        <a:spcAft>
          <a:spcPts val="600"/>
        </a:spcAft>
        <a:buSzPct val="80000"/>
        <a:buFont typeface="Arial" pitchFamily="34" charset="0"/>
        <a:buChar char="•"/>
        <a:defRPr sz="1500" kern="1200">
          <a:solidFill>
            <a:schemeClr val="tx1">
              <a:lumMod val="85000"/>
              <a:lumOff val="15000"/>
            </a:schemeClr>
          </a:solidFill>
          <a:latin typeface="Arial" panose="020B0604020202020204" pitchFamily="34" charset="0"/>
          <a:ea typeface="+mn-ea"/>
          <a:cs typeface="Arial" panose="020B0604020202020204" pitchFamily="34" charset="0"/>
        </a:defRPr>
      </a:lvl1pPr>
      <a:lvl2pPr marL="627063" indent="-169863"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2pPr>
      <a:lvl3pPr marL="1074738" indent="-160338"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3pPr>
      <a:lvl4pPr marL="1524000" indent="-152400"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4pPr>
      <a:lvl5pPr marL="1973263" indent="-144463"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5pPr>
      <a:lvl6pPr marL="2420938" indent="-134938" algn="l" defTabSz="914400" rtl="0" eaLnBrk="1" latinLnBrk="0" hangingPunct="1">
        <a:spcBef>
          <a:spcPct val="20000"/>
        </a:spcBef>
        <a:spcAft>
          <a:spcPts val="600"/>
        </a:spcAft>
        <a:buSzPct val="80000"/>
        <a:buFont typeface="Arial" pitchFamily="34" charset="0"/>
        <a:buChar char="•"/>
        <a:defRPr sz="1300" kern="1200">
          <a:solidFill>
            <a:schemeClr val="tx1"/>
          </a:solidFill>
          <a:latin typeface="Arial" panose="020B0604020202020204" pitchFamily="34" charset="0"/>
          <a:ea typeface="+mn-ea"/>
          <a:cs typeface="Arial" panose="020B0604020202020204" pitchFamily="34" charset="0"/>
        </a:defRPr>
      </a:lvl6pPr>
      <a:lvl7pPr marL="2870200" indent="-127000" algn="l" defTabSz="914400" rtl="0" eaLnBrk="1" latinLnBrk="0" hangingPunct="1">
        <a:spcBef>
          <a:spcPct val="20000"/>
        </a:spcBef>
        <a:spcAft>
          <a:spcPts val="600"/>
        </a:spcAft>
        <a:buSzPct val="80000"/>
        <a:buFont typeface="Arial" pitchFamily="34" charset="0"/>
        <a:buChar char="•"/>
        <a:tabLst/>
        <a:defRPr sz="1300" kern="1200">
          <a:solidFill>
            <a:schemeClr val="tx1"/>
          </a:solidFill>
          <a:latin typeface="Arial" panose="020B0604020202020204" pitchFamily="34" charset="0"/>
          <a:ea typeface="+mn-ea"/>
          <a:cs typeface="Arial" panose="020B0604020202020204" pitchFamily="34" charset="0"/>
        </a:defRPr>
      </a:lvl7pPr>
      <a:lvl8pPr marL="3319463" indent="-119063" algn="l" defTabSz="914400" rtl="0" eaLnBrk="1" latinLnBrk="0" hangingPunct="1">
        <a:spcBef>
          <a:spcPct val="20000"/>
        </a:spcBef>
        <a:spcAft>
          <a:spcPts val="600"/>
        </a:spcAft>
        <a:buSzPct val="80000"/>
        <a:buFont typeface="Arial" pitchFamily="34" charset="0"/>
        <a:buChar char="•"/>
        <a:defRPr sz="1300" kern="1200" baseline="0">
          <a:solidFill>
            <a:schemeClr val="tx1"/>
          </a:solidFill>
          <a:latin typeface="Arial" panose="020B0604020202020204" pitchFamily="34" charset="0"/>
          <a:ea typeface="+mn-ea"/>
          <a:cs typeface="Arial" panose="020B0604020202020204" pitchFamily="34" charset="0"/>
        </a:defRPr>
      </a:lvl8pPr>
      <a:lvl9pPr marL="3792538" indent="-134938" algn="l" defTabSz="914400" rtl="0" eaLnBrk="1" latinLnBrk="0" hangingPunct="1">
        <a:spcBef>
          <a:spcPct val="20000"/>
        </a:spcBef>
        <a:spcAft>
          <a:spcPts val="600"/>
        </a:spcAft>
        <a:buSzPct val="80000"/>
        <a:buFont typeface="Arial" pitchFamily="34" charset="0"/>
        <a:buChar char="•"/>
        <a:defRPr sz="1300" kern="1200">
          <a:solidFill>
            <a:schemeClr val="tx1"/>
          </a:solidFill>
          <a:latin typeface="Arial" panose="020B0604020202020204" pitchFamily="34" charset="0"/>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5361" y="274641"/>
            <a:ext cx="9601067" cy="563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335360" y="1484784"/>
            <a:ext cx="11516853" cy="4641380"/>
          </a:xfrm>
          <a:prstGeom prst="rect">
            <a:avLst/>
          </a:prstGeom>
        </p:spPr>
        <p:txBody>
          <a:bodyPr vert="horz" lIns="91440" tIns="45720" rIns="91440" bIns="45720" numCol="1"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a:p>
            <a:pPr lvl="8"/>
            <a:endParaRPr lang="en-US" dirty="0"/>
          </a:p>
        </p:txBody>
      </p:sp>
      <p:sp>
        <p:nvSpPr>
          <p:cNvPr id="4" name="Date Placeholder 3"/>
          <p:cNvSpPr>
            <a:spLocks noGrp="1"/>
          </p:cNvSpPr>
          <p:nvPr>
            <p:ph type="dt" sz="half" idx="2"/>
          </p:nvPr>
        </p:nvSpPr>
        <p:spPr>
          <a:xfrm>
            <a:off x="719403" y="6525348"/>
            <a:ext cx="912101" cy="216023"/>
          </a:xfrm>
          <a:prstGeom prst="rect">
            <a:avLst/>
          </a:prstGeom>
        </p:spPr>
        <p:txBody>
          <a:bodyPr vert="horz" lIns="91440" tIns="45720" rIns="91440" bIns="45720" rtlCol="0" anchor="ctr"/>
          <a:lstStyle>
            <a:lvl1pPr algn="l">
              <a:defRPr sz="900">
                <a:solidFill>
                  <a:schemeClr val="tx1">
                    <a:tint val="75000"/>
                  </a:schemeClr>
                </a:solidFill>
                <a:latin typeface="Arial" panose="020B0604020202020204" pitchFamily="34" charset="0"/>
                <a:cs typeface="Arial" panose="020B0604020202020204" pitchFamily="34" charset="0"/>
              </a:defRPr>
            </a:lvl1pPr>
          </a:lstStyle>
          <a:p>
            <a:fld id="{ABD509AA-7421-49E8-A5AD-4A9AED92AF4F}" type="datetime1">
              <a:rPr lang="en-US" smtClean="0"/>
              <a:pPr/>
              <a:t>6/16/2022</a:t>
            </a:fld>
            <a:endParaRPr lang="en-US" dirty="0"/>
          </a:p>
        </p:txBody>
      </p:sp>
      <p:sp>
        <p:nvSpPr>
          <p:cNvPr id="5" name="Footer Placeholder 4"/>
          <p:cNvSpPr>
            <a:spLocks noGrp="1"/>
          </p:cNvSpPr>
          <p:nvPr>
            <p:ph type="ftr" sz="quarter" idx="3"/>
          </p:nvPr>
        </p:nvSpPr>
        <p:spPr>
          <a:xfrm>
            <a:off x="1547561" y="6525348"/>
            <a:ext cx="8220847" cy="216023"/>
          </a:xfrm>
          <a:prstGeom prst="rect">
            <a:avLst/>
          </a:prstGeom>
        </p:spPr>
        <p:txBody>
          <a:bodyPr vert="horz" lIns="91440" tIns="45720" rIns="91440" bIns="45720" rtlCol="0" anchor="ctr"/>
          <a:lstStyle>
            <a:lvl1pPr algn="l">
              <a:defRPr sz="900">
                <a:solidFill>
                  <a:schemeClr val="tx1">
                    <a:tint val="75000"/>
                  </a:schemeClr>
                </a:solidFill>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dirty="0"/>
          </a:p>
        </p:txBody>
      </p:sp>
      <p:sp>
        <p:nvSpPr>
          <p:cNvPr id="6" name="Slide Number Placeholder 5"/>
          <p:cNvSpPr>
            <a:spLocks noGrp="1"/>
          </p:cNvSpPr>
          <p:nvPr>
            <p:ph type="sldNum" sz="quarter" idx="4"/>
          </p:nvPr>
        </p:nvSpPr>
        <p:spPr>
          <a:xfrm>
            <a:off x="239351" y="6525348"/>
            <a:ext cx="480053" cy="216023"/>
          </a:xfrm>
          <a:prstGeom prst="rect">
            <a:avLst/>
          </a:prstGeom>
        </p:spPr>
        <p:txBody>
          <a:bodyPr vert="horz" lIns="91440" tIns="45720" rIns="91440" bIns="45720" rtlCol="0" anchor="ctr"/>
          <a:lstStyle>
            <a:lvl1pPr algn="ctr">
              <a:defRPr sz="900">
                <a:solidFill>
                  <a:schemeClr val="tx1">
                    <a:tint val="75000"/>
                  </a:schemeClr>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pic>
        <p:nvPicPr>
          <p:cNvPr id="8" name="Picture 7">
            <a:extLst>
              <a:ext uri="{FF2B5EF4-FFF2-40B4-BE49-F238E27FC236}">
                <a16:creationId xmlns:a16="http://schemas.microsoft.com/office/drawing/2014/main" id="{68E9D376-1FF6-5540-9794-FA2D4CE6DF8C}"/>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293069" y="6424516"/>
            <a:ext cx="1616364" cy="417686"/>
          </a:xfrm>
          <a:prstGeom prst="rect">
            <a:avLst/>
          </a:prstGeom>
        </p:spPr>
      </p:pic>
    </p:spTree>
    <p:extLst>
      <p:ext uri="{BB962C8B-B14F-4D97-AF65-F5344CB8AC3E}">
        <p14:creationId xmlns:p14="http://schemas.microsoft.com/office/powerpoint/2010/main" val="4158461917"/>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817" r:id="rId5"/>
    <p:sldLayoutId id="2147483818" r:id="rId6"/>
    <p:sldLayoutId id="2147483764" r:id="rId7"/>
    <p:sldLayoutId id="2147483765" r:id="rId8"/>
    <p:sldLayoutId id="2147483767" r:id="rId9"/>
    <p:sldLayoutId id="2147483810" r:id="rId10"/>
    <p:sldLayoutId id="2147483768" r:id="rId11"/>
  </p:sldLayoutIdLst>
  <p:hf hdr="0"/>
  <p:txStyles>
    <p:titleStyle>
      <a:lvl1pPr algn="l" defTabSz="914400" rtl="0" eaLnBrk="1" latinLnBrk="0" hangingPunct="1">
        <a:spcBef>
          <a:spcPct val="0"/>
        </a:spcBef>
        <a:buNone/>
        <a:defRPr sz="2400" b="1" kern="1200">
          <a:solidFill>
            <a:srgbClr val="00C2E2"/>
          </a:solidFill>
          <a:latin typeface="Arial" panose="020B0604020202020204" pitchFamily="34" charset="0"/>
          <a:ea typeface="+mj-ea"/>
          <a:cs typeface="Arial" panose="020B0604020202020204" pitchFamily="34" charset="0"/>
        </a:defRPr>
      </a:lvl1pPr>
    </p:titleStyle>
    <p:bodyStyle>
      <a:lvl1pPr marL="177800" indent="-177800" algn="l" defTabSz="914400" rtl="0" eaLnBrk="1" latinLnBrk="0" hangingPunct="1">
        <a:spcBef>
          <a:spcPct val="20000"/>
        </a:spcBef>
        <a:spcAft>
          <a:spcPts val="600"/>
        </a:spcAft>
        <a:buSzPct val="80000"/>
        <a:buFont typeface="Arial" pitchFamily="34" charset="0"/>
        <a:buChar char="•"/>
        <a:defRPr sz="1500" kern="1200">
          <a:solidFill>
            <a:schemeClr val="tx1">
              <a:lumMod val="85000"/>
              <a:lumOff val="15000"/>
            </a:schemeClr>
          </a:solidFill>
          <a:latin typeface="Arial" panose="020B0604020202020204" pitchFamily="34" charset="0"/>
          <a:ea typeface="+mn-ea"/>
          <a:cs typeface="Arial" panose="020B0604020202020204" pitchFamily="34" charset="0"/>
        </a:defRPr>
      </a:lvl1pPr>
      <a:lvl2pPr marL="627063" indent="-169863"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2pPr>
      <a:lvl3pPr marL="1074738" indent="-160338"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3pPr>
      <a:lvl4pPr marL="1524000" indent="-152400"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4pPr>
      <a:lvl5pPr marL="1973263" indent="-144463"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5pPr>
      <a:lvl6pPr marL="2420938" indent="-134938" algn="l" defTabSz="914400" rtl="0" eaLnBrk="1" latinLnBrk="0" hangingPunct="1">
        <a:spcBef>
          <a:spcPct val="20000"/>
        </a:spcBef>
        <a:spcAft>
          <a:spcPts val="600"/>
        </a:spcAft>
        <a:buSzPct val="80000"/>
        <a:buFont typeface="Arial" pitchFamily="34" charset="0"/>
        <a:buChar char="•"/>
        <a:defRPr sz="1300" kern="1200">
          <a:solidFill>
            <a:schemeClr val="tx1"/>
          </a:solidFill>
          <a:latin typeface="Arial" panose="020B0604020202020204" pitchFamily="34" charset="0"/>
          <a:ea typeface="+mn-ea"/>
          <a:cs typeface="Arial" panose="020B0604020202020204" pitchFamily="34" charset="0"/>
        </a:defRPr>
      </a:lvl6pPr>
      <a:lvl7pPr marL="2870200" indent="-127000" algn="l" defTabSz="914400" rtl="0" eaLnBrk="1" latinLnBrk="0" hangingPunct="1">
        <a:spcBef>
          <a:spcPct val="20000"/>
        </a:spcBef>
        <a:spcAft>
          <a:spcPts val="600"/>
        </a:spcAft>
        <a:buSzPct val="80000"/>
        <a:buFont typeface="Arial" pitchFamily="34" charset="0"/>
        <a:buChar char="•"/>
        <a:tabLst/>
        <a:defRPr sz="1300" kern="1200">
          <a:solidFill>
            <a:schemeClr val="tx1"/>
          </a:solidFill>
          <a:latin typeface="Arial" panose="020B0604020202020204" pitchFamily="34" charset="0"/>
          <a:ea typeface="+mn-ea"/>
          <a:cs typeface="Arial" panose="020B0604020202020204" pitchFamily="34" charset="0"/>
        </a:defRPr>
      </a:lvl7pPr>
      <a:lvl8pPr marL="3319463" indent="-119063" algn="l" defTabSz="914400" rtl="0" eaLnBrk="1" latinLnBrk="0" hangingPunct="1">
        <a:spcBef>
          <a:spcPct val="20000"/>
        </a:spcBef>
        <a:spcAft>
          <a:spcPts val="600"/>
        </a:spcAft>
        <a:buSzPct val="80000"/>
        <a:buFont typeface="Arial" pitchFamily="34" charset="0"/>
        <a:buChar char="•"/>
        <a:defRPr sz="1300" kern="1200" baseline="0">
          <a:solidFill>
            <a:schemeClr val="tx1"/>
          </a:solidFill>
          <a:latin typeface="Arial" panose="020B0604020202020204" pitchFamily="34" charset="0"/>
          <a:ea typeface="+mn-ea"/>
          <a:cs typeface="Arial" panose="020B0604020202020204" pitchFamily="34" charset="0"/>
        </a:defRPr>
      </a:lvl8pPr>
      <a:lvl9pPr marL="3792538" indent="-134938" algn="l" defTabSz="914400" rtl="0" eaLnBrk="1" latinLnBrk="0" hangingPunct="1">
        <a:spcBef>
          <a:spcPct val="20000"/>
        </a:spcBef>
        <a:spcAft>
          <a:spcPts val="600"/>
        </a:spcAft>
        <a:buSzPct val="80000"/>
        <a:buFont typeface="Arial" pitchFamily="34" charset="0"/>
        <a:buChar char="•"/>
        <a:defRPr sz="1300" kern="1200">
          <a:solidFill>
            <a:schemeClr val="tx1"/>
          </a:solidFill>
          <a:latin typeface="Arial" panose="020B0604020202020204" pitchFamily="34" charset="0"/>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5361" y="274641"/>
            <a:ext cx="9601067" cy="563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335360" y="1484784"/>
            <a:ext cx="11516853" cy="4641380"/>
          </a:xfrm>
          <a:prstGeom prst="rect">
            <a:avLst/>
          </a:prstGeom>
        </p:spPr>
        <p:txBody>
          <a:bodyPr vert="horz" lIns="91440" tIns="45720" rIns="91440" bIns="45720" numCol="1"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a:p>
            <a:pPr lvl="8"/>
            <a:endParaRPr lang="en-US" dirty="0"/>
          </a:p>
        </p:txBody>
      </p:sp>
      <p:sp>
        <p:nvSpPr>
          <p:cNvPr id="4" name="Date Placeholder 3"/>
          <p:cNvSpPr>
            <a:spLocks noGrp="1"/>
          </p:cNvSpPr>
          <p:nvPr>
            <p:ph type="dt" sz="half" idx="2"/>
          </p:nvPr>
        </p:nvSpPr>
        <p:spPr>
          <a:xfrm>
            <a:off x="719403" y="6525348"/>
            <a:ext cx="912101" cy="216023"/>
          </a:xfrm>
          <a:prstGeom prst="rect">
            <a:avLst/>
          </a:prstGeom>
        </p:spPr>
        <p:txBody>
          <a:bodyPr vert="horz" lIns="91440" tIns="45720" rIns="91440" bIns="45720" rtlCol="0" anchor="ctr"/>
          <a:lstStyle>
            <a:lvl1pPr algn="l">
              <a:defRPr sz="900">
                <a:solidFill>
                  <a:schemeClr val="tx1">
                    <a:tint val="75000"/>
                  </a:schemeClr>
                </a:solidFill>
                <a:latin typeface="Arial" panose="020B0604020202020204" pitchFamily="34" charset="0"/>
                <a:cs typeface="Arial" panose="020B0604020202020204" pitchFamily="34" charset="0"/>
              </a:defRPr>
            </a:lvl1pPr>
          </a:lstStyle>
          <a:p>
            <a:fld id="{ABD509AA-7421-49E8-A5AD-4A9AED92AF4F}" type="datetime1">
              <a:rPr lang="en-US" smtClean="0"/>
              <a:pPr/>
              <a:t>6/16/2022</a:t>
            </a:fld>
            <a:endParaRPr lang="en-US" dirty="0"/>
          </a:p>
        </p:txBody>
      </p:sp>
      <p:sp>
        <p:nvSpPr>
          <p:cNvPr id="5" name="Footer Placeholder 4"/>
          <p:cNvSpPr>
            <a:spLocks noGrp="1"/>
          </p:cNvSpPr>
          <p:nvPr>
            <p:ph type="ftr" sz="quarter" idx="3"/>
          </p:nvPr>
        </p:nvSpPr>
        <p:spPr>
          <a:xfrm>
            <a:off x="1547561" y="6525348"/>
            <a:ext cx="8220847" cy="216023"/>
          </a:xfrm>
          <a:prstGeom prst="rect">
            <a:avLst/>
          </a:prstGeom>
        </p:spPr>
        <p:txBody>
          <a:bodyPr vert="horz" lIns="91440" tIns="45720" rIns="91440" bIns="45720" rtlCol="0" anchor="ctr"/>
          <a:lstStyle>
            <a:lvl1pPr algn="l">
              <a:defRPr sz="900">
                <a:solidFill>
                  <a:schemeClr val="tx1">
                    <a:tint val="75000"/>
                  </a:schemeClr>
                </a:solidFill>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dirty="0"/>
          </a:p>
        </p:txBody>
      </p:sp>
      <p:sp>
        <p:nvSpPr>
          <p:cNvPr id="6" name="Slide Number Placeholder 5"/>
          <p:cNvSpPr>
            <a:spLocks noGrp="1"/>
          </p:cNvSpPr>
          <p:nvPr>
            <p:ph type="sldNum" sz="quarter" idx="4"/>
          </p:nvPr>
        </p:nvSpPr>
        <p:spPr>
          <a:xfrm>
            <a:off x="239351" y="6525348"/>
            <a:ext cx="480053" cy="216023"/>
          </a:xfrm>
          <a:prstGeom prst="rect">
            <a:avLst/>
          </a:prstGeom>
        </p:spPr>
        <p:txBody>
          <a:bodyPr vert="horz" lIns="91440" tIns="45720" rIns="91440" bIns="45720" rtlCol="0" anchor="ctr"/>
          <a:lstStyle>
            <a:lvl1pPr algn="ctr">
              <a:defRPr sz="900">
                <a:solidFill>
                  <a:schemeClr val="tx1">
                    <a:tint val="75000"/>
                  </a:schemeClr>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pic>
        <p:nvPicPr>
          <p:cNvPr id="7" name="Picture 6">
            <a:extLst>
              <a:ext uri="{FF2B5EF4-FFF2-40B4-BE49-F238E27FC236}">
                <a16:creationId xmlns:a16="http://schemas.microsoft.com/office/drawing/2014/main" id="{5C13FB75-7A01-084F-9B19-C1794076EFFE}"/>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293069" y="6424516"/>
            <a:ext cx="1616364" cy="417686"/>
          </a:xfrm>
          <a:prstGeom prst="rect">
            <a:avLst/>
          </a:prstGeom>
        </p:spPr>
      </p:pic>
    </p:spTree>
    <p:extLst>
      <p:ext uri="{BB962C8B-B14F-4D97-AF65-F5344CB8AC3E}">
        <p14:creationId xmlns:p14="http://schemas.microsoft.com/office/powerpoint/2010/main" val="1654826252"/>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819" r:id="rId4"/>
    <p:sldLayoutId id="2147483820" r:id="rId5"/>
    <p:sldLayoutId id="2147483774" r:id="rId6"/>
    <p:sldLayoutId id="2147483776" r:id="rId7"/>
    <p:sldLayoutId id="2147483777" r:id="rId8"/>
    <p:sldLayoutId id="2147483811" r:id="rId9"/>
    <p:sldLayoutId id="2147483778" r:id="rId10"/>
  </p:sldLayoutIdLst>
  <p:hf hdr="0"/>
  <p:txStyles>
    <p:titleStyle>
      <a:lvl1pPr algn="l" defTabSz="914400" rtl="0" eaLnBrk="1" latinLnBrk="0" hangingPunct="1">
        <a:spcBef>
          <a:spcPct val="0"/>
        </a:spcBef>
        <a:buNone/>
        <a:defRPr sz="2400" b="1" kern="1200">
          <a:solidFill>
            <a:srgbClr val="0AAD88"/>
          </a:solidFill>
          <a:latin typeface="Arial" panose="020B0604020202020204" pitchFamily="34" charset="0"/>
          <a:ea typeface="+mj-ea"/>
          <a:cs typeface="Arial" panose="020B0604020202020204" pitchFamily="34" charset="0"/>
        </a:defRPr>
      </a:lvl1pPr>
    </p:titleStyle>
    <p:bodyStyle>
      <a:lvl1pPr marL="177800" indent="-177800" algn="l" defTabSz="914400" rtl="0" eaLnBrk="1" latinLnBrk="0" hangingPunct="1">
        <a:spcBef>
          <a:spcPct val="20000"/>
        </a:spcBef>
        <a:spcAft>
          <a:spcPts val="600"/>
        </a:spcAft>
        <a:buSzPct val="80000"/>
        <a:buFont typeface="Arial" pitchFamily="34" charset="0"/>
        <a:buChar char="•"/>
        <a:defRPr sz="1500" kern="1200">
          <a:solidFill>
            <a:schemeClr val="tx1">
              <a:lumMod val="85000"/>
              <a:lumOff val="15000"/>
            </a:schemeClr>
          </a:solidFill>
          <a:latin typeface="Arial" panose="020B0604020202020204" pitchFamily="34" charset="0"/>
          <a:ea typeface="+mn-ea"/>
          <a:cs typeface="Arial" panose="020B0604020202020204" pitchFamily="34" charset="0"/>
        </a:defRPr>
      </a:lvl1pPr>
      <a:lvl2pPr marL="627063" indent="-169863"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2pPr>
      <a:lvl3pPr marL="1074738" indent="-160338"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3pPr>
      <a:lvl4pPr marL="1524000" indent="-152400"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4pPr>
      <a:lvl5pPr marL="1973263" indent="-144463"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5pPr>
      <a:lvl6pPr marL="2420938" indent="-134938" algn="l" defTabSz="914400" rtl="0" eaLnBrk="1" latinLnBrk="0" hangingPunct="1">
        <a:spcBef>
          <a:spcPct val="20000"/>
        </a:spcBef>
        <a:spcAft>
          <a:spcPts val="600"/>
        </a:spcAft>
        <a:buSzPct val="80000"/>
        <a:buFont typeface="Arial" pitchFamily="34" charset="0"/>
        <a:buChar char="•"/>
        <a:defRPr sz="1300" kern="1200">
          <a:solidFill>
            <a:schemeClr val="tx1"/>
          </a:solidFill>
          <a:latin typeface="Arial" panose="020B0604020202020204" pitchFamily="34" charset="0"/>
          <a:ea typeface="+mn-ea"/>
          <a:cs typeface="Arial" panose="020B0604020202020204" pitchFamily="34" charset="0"/>
        </a:defRPr>
      </a:lvl6pPr>
      <a:lvl7pPr marL="2870200" indent="-127000" algn="l" defTabSz="914400" rtl="0" eaLnBrk="1" latinLnBrk="0" hangingPunct="1">
        <a:spcBef>
          <a:spcPct val="20000"/>
        </a:spcBef>
        <a:spcAft>
          <a:spcPts val="600"/>
        </a:spcAft>
        <a:buSzPct val="80000"/>
        <a:buFont typeface="Arial" pitchFamily="34" charset="0"/>
        <a:buChar char="•"/>
        <a:tabLst/>
        <a:defRPr sz="1300" kern="1200">
          <a:solidFill>
            <a:schemeClr val="tx1"/>
          </a:solidFill>
          <a:latin typeface="Arial" panose="020B0604020202020204" pitchFamily="34" charset="0"/>
          <a:ea typeface="+mn-ea"/>
          <a:cs typeface="Arial" panose="020B0604020202020204" pitchFamily="34" charset="0"/>
        </a:defRPr>
      </a:lvl7pPr>
      <a:lvl8pPr marL="3319463" indent="-119063" algn="l" defTabSz="914400" rtl="0" eaLnBrk="1" latinLnBrk="0" hangingPunct="1">
        <a:spcBef>
          <a:spcPct val="20000"/>
        </a:spcBef>
        <a:spcAft>
          <a:spcPts val="600"/>
        </a:spcAft>
        <a:buSzPct val="80000"/>
        <a:buFont typeface="Arial" pitchFamily="34" charset="0"/>
        <a:buChar char="•"/>
        <a:defRPr sz="1300" kern="1200" baseline="0">
          <a:solidFill>
            <a:schemeClr val="tx1"/>
          </a:solidFill>
          <a:latin typeface="Arial" panose="020B0604020202020204" pitchFamily="34" charset="0"/>
          <a:ea typeface="+mn-ea"/>
          <a:cs typeface="Arial" panose="020B0604020202020204" pitchFamily="34" charset="0"/>
        </a:defRPr>
      </a:lvl8pPr>
      <a:lvl9pPr marL="3792538" indent="-134938" algn="l" defTabSz="914400" rtl="0" eaLnBrk="1" latinLnBrk="0" hangingPunct="1">
        <a:spcBef>
          <a:spcPct val="20000"/>
        </a:spcBef>
        <a:spcAft>
          <a:spcPts val="600"/>
        </a:spcAft>
        <a:buSzPct val="80000"/>
        <a:buFont typeface="Arial" pitchFamily="34" charset="0"/>
        <a:buChar char="•"/>
        <a:defRPr sz="1300" kern="1200">
          <a:solidFill>
            <a:schemeClr val="tx1"/>
          </a:solidFill>
          <a:latin typeface="Arial" panose="020B0604020202020204" pitchFamily="34" charset="0"/>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5361" y="274641"/>
            <a:ext cx="9601067" cy="563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335360" y="1484784"/>
            <a:ext cx="11516853" cy="4641380"/>
          </a:xfrm>
          <a:prstGeom prst="rect">
            <a:avLst/>
          </a:prstGeom>
        </p:spPr>
        <p:txBody>
          <a:bodyPr vert="horz" lIns="91440" tIns="45720" rIns="91440" bIns="45720" numCol="1"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a:p>
            <a:pPr lvl="8"/>
            <a:endParaRPr lang="en-US" dirty="0"/>
          </a:p>
        </p:txBody>
      </p:sp>
      <p:sp>
        <p:nvSpPr>
          <p:cNvPr id="4" name="Date Placeholder 3"/>
          <p:cNvSpPr>
            <a:spLocks noGrp="1"/>
          </p:cNvSpPr>
          <p:nvPr>
            <p:ph type="dt" sz="half" idx="2"/>
          </p:nvPr>
        </p:nvSpPr>
        <p:spPr>
          <a:xfrm>
            <a:off x="719403" y="6525348"/>
            <a:ext cx="912101" cy="216023"/>
          </a:xfrm>
          <a:prstGeom prst="rect">
            <a:avLst/>
          </a:prstGeom>
        </p:spPr>
        <p:txBody>
          <a:bodyPr vert="horz" lIns="91440" tIns="45720" rIns="91440" bIns="45720" rtlCol="0" anchor="ctr"/>
          <a:lstStyle>
            <a:lvl1pPr algn="l">
              <a:defRPr sz="900">
                <a:solidFill>
                  <a:schemeClr val="tx1">
                    <a:tint val="75000"/>
                  </a:schemeClr>
                </a:solidFill>
                <a:latin typeface="Arial" panose="020B0604020202020204" pitchFamily="34" charset="0"/>
                <a:cs typeface="Arial" panose="020B0604020202020204" pitchFamily="34" charset="0"/>
              </a:defRPr>
            </a:lvl1pPr>
          </a:lstStyle>
          <a:p>
            <a:fld id="{ABD509AA-7421-49E8-A5AD-4A9AED92AF4F}" type="datetime1">
              <a:rPr lang="en-US" smtClean="0"/>
              <a:pPr/>
              <a:t>6/16/2022</a:t>
            </a:fld>
            <a:endParaRPr lang="en-US" dirty="0"/>
          </a:p>
        </p:txBody>
      </p:sp>
      <p:sp>
        <p:nvSpPr>
          <p:cNvPr id="5" name="Footer Placeholder 4"/>
          <p:cNvSpPr>
            <a:spLocks noGrp="1"/>
          </p:cNvSpPr>
          <p:nvPr>
            <p:ph type="ftr" sz="quarter" idx="3"/>
          </p:nvPr>
        </p:nvSpPr>
        <p:spPr>
          <a:xfrm>
            <a:off x="1547561" y="6525348"/>
            <a:ext cx="8220847" cy="216023"/>
          </a:xfrm>
          <a:prstGeom prst="rect">
            <a:avLst/>
          </a:prstGeom>
        </p:spPr>
        <p:txBody>
          <a:bodyPr vert="horz" lIns="91440" tIns="45720" rIns="91440" bIns="45720" rtlCol="0" anchor="ctr"/>
          <a:lstStyle>
            <a:lvl1pPr algn="l">
              <a:defRPr sz="900">
                <a:solidFill>
                  <a:schemeClr val="tx1">
                    <a:tint val="75000"/>
                  </a:schemeClr>
                </a:solidFill>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dirty="0"/>
          </a:p>
        </p:txBody>
      </p:sp>
      <p:sp>
        <p:nvSpPr>
          <p:cNvPr id="6" name="Slide Number Placeholder 5"/>
          <p:cNvSpPr>
            <a:spLocks noGrp="1"/>
          </p:cNvSpPr>
          <p:nvPr>
            <p:ph type="sldNum" sz="quarter" idx="4"/>
          </p:nvPr>
        </p:nvSpPr>
        <p:spPr>
          <a:xfrm>
            <a:off x="239351" y="6525348"/>
            <a:ext cx="480053" cy="216023"/>
          </a:xfrm>
          <a:prstGeom prst="rect">
            <a:avLst/>
          </a:prstGeom>
        </p:spPr>
        <p:txBody>
          <a:bodyPr vert="horz" lIns="91440" tIns="45720" rIns="91440" bIns="45720" rtlCol="0" anchor="ctr"/>
          <a:lstStyle>
            <a:lvl1pPr algn="ctr">
              <a:defRPr sz="900">
                <a:solidFill>
                  <a:schemeClr val="tx1">
                    <a:tint val="75000"/>
                  </a:schemeClr>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pic>
        <p:nvPicPr>
          <p:cNvPr id="7" name="Picture 6">
            <a:extLst>
              <a:ext uri="{FF2B5EF4-FFF2-40B4-BE49-F238E27FC236}">
                <a16:creationId xmlns:a16="http://schemas.microsoft.com/office/drawing/2014/main" id="{4F2A9EA3-F2BD-C644-9515-672553C7BD43}"/>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293069" y="6424516"/>
            <a:ext cx="1616364" cy="417686"/>
          </a:xfrm>
          <a:prstGeom prst="rect">
            <a:avLst/>
          </a:prstGeom>
        </p:spPr>
      </p:pic>
    </p:spTree>
    <p:extLst>
      <p:ext uri="{BB962C8B-B14F-4D97-AF65-F5344CB8AC3E}">
        <p14:creationId xmlns:p14="http://schemas.microsoft.com/office/powerpoint/2010/main" val="261603585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821" r:id="rId4"/>
    <p:sldLayoutId id="2147483822" r:id="rId5"/>
    <p:sldLayoutId id="2147483784" r:id="rId6"/>
    <p:sldLayoutId id="2147483785" r:id="rId7"/>
    <p:sldLayoutId id="2147483787" r:id="rId8"/>
    <p:sldLayoutId id="2147483812" r:id="rId9"/>
    <p:sldLayoutId id="2147483788" r:id="rId10"/>
  </p:sldLayoutIdLst>
  <p:hf hdr="0"/>
  <p:txStyles>
    <p:titleStyle>
      <a:lvl1pPr algn="l" defTabSz="914400" rtl="0" eaLnBrk="1" latinLnBrk="0" hangingPunct="1">
        <a:spcBef>
          <a:spcPct val="0"/>
        </a:spcBef>
        <a:buNone/>
        <a:defRPr sz="2400" b="1" kern="1200">
          <a:solidFill>
            <a:srgbClr val="3989C9"/>
          </a:solidFill>
          <a:latin typeface="Arial" panose="020B0604020202020204" pitchFamily="34" charset="0"/>
          <a:ea typeface="+mj-ea"/>
          <a:cs typeface="Arial" panose="020B0604020202020204" pitchFamily="34" charset="0"/>
        </a:defRPr>
      </a:lvl1pPr>
    </p:titleStyle>
    <p:bodyStyle>
      <a:lvl1pPr marL="177800" indent="-177800" algn="l" defTabSz="914400" rtl="0" eaLnBrk="1" latinLnBrk="0" hangingPunct="1">
        <a:spcBef>
          <a:spcPct val="20000"/>
        </a:spcBef>
        <a:spcAft>
          <a:spcPts val="600"/>
        </a:spcAft>
        <a:buSzPct val="80000"/>
        <a:buFont typeface="Arial" pitchFamily="34" charset="0"/>
        <a:buChar char="•"/>
        <a:defRPr sz="1500" kern="1200">
          <a:solidFill>
            <a:schemeClr val="tx1">
              <a:lumMod val="85000"/>
              <a:lumOff val="15000"/>
            </a:schemeClr>
          </a:solidFill>
          <a:latin typeface="Arial" panose="020B0604020202020204" pitchFamily="34" charset="0"/>
          <a:ea typeface="+mn-ea"/>
          <a:cs typeface="Arial" panose="020B0604020202020204" pitchFamily="34" charset="0"/>
        </a:defRPr>
      </a:lvl1pPr>
      <a:lvl2pPr marL="627063" indent="-169863"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2pPr>
      <a:lvl3pPr marL="1074738" indent="-160338"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3pPr>
      <a:lvl4pPr marL="1524000" indent="-152400"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4pPr>
      <a:lvl5pPr marL="1973263" indent="-144463"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5pPr>
      <a:lvl6pPr marL="2420938" indent="-134938" algn="l" defTabSz="914400" rtl="0" eaLnBrk="1" latinLnBrk="0" hangingPunct="1">
        <a:spcBef>
          <a:spcPct val="20000"/>
        </a:spcBef>
        <a:spcAft>
          <a:spcPts val="600"/>
        </a:spcAft>
        <a:buSzPct val="80000"/>
        <a:buFont typeface="Arial" pitchFamily="34" charset="0"/>
        <a:buChar char="•"/>
        <a:defRPr sz="1300" kern="1200">
          <a:solidFill>
            <a:schemeClr val="tx1"/>
          </a:solidFill>
          <a:latin typeface="Arial" panose="020B0604020202020204" pitchFamily="34" charset="0"/>
          <a:ea typeface="+mn-ea"/>
          <a:cs typeface="Arial" panose="020B0604020202020204" pitchFamily="34" charset="0"/>
        </a:defRPr>
      </a:lvl6pPr>
      <a:lvl7pPr marL="2870200" indent="-127000" algn="l" defTabSz="914400" rtl="0" eaLnBrk="1" latinLnBrk="0" hangingPunct="1">
        <a:spcBef>
          <a:spcPct val="20000"/>
        </a:spcBef>
        <a:spcAft>
          <a:spcPts val="600"/>
        </a:spcAft>
        <a:buSzPct val="80000"/>
        <a:buFont typeface="Arial" pitchFamily="34" charset="0"/>
        <a:buChar char="•"/>
        <a:tabLst/>
        <a:defRPr sz="1300" kern="1200">
          <a:solidFill>
            <a:schemeClr val="tx1"/>
          </a:solidFill>
          <a:latin typeface="Arial" panose="020B0604020202020204" pitchFamily="34" charset="0"/>
          <a:ea typeface="+mn-ea"/>
          <a:cs typeface="Arial" panose="020B0604020202020204" pitchFamily="34" charset="0"/>
        </a:defRPr>
      </a:lvl7pPr>
      <a:lvl8pPr marL="3319463" indent="-119063" algn="l" defTabSz="914400" rtl="0" eaLnBrk="1" latinLnBrk="0" hangingPunct="1">
        <a:spcBef>
          <a:spcPct val="20000"/>
        </a:spcBef>
        <a:spcAft>
          <a:spcPts val="600"/>
        </a:spcAft>
        <a:buSzPct val="80000"/>
        <a:buFont typeface="Arial" pitchFamily="34" charset="0"/>
        <a:buChar char="•"/>
        <a:defRPr sz="1300" kern="1200" baseline="0">
          <a:solidFill>
            <a:schemeClr val="tx1"/>
          </a:solidFill>
          <a:latin typeface="Arial" panose="020B0604020202020204" pitchFamily="34" charset="0"/>
          <a:ea typeface="+mn-ea"/>
          <a:cs typeface="Arial" panose="020B0604020202020204" pitchFamily="34" charset="0"/>
        </a:defRPr>
      </a:lvl8pPr>
      <a:lvl9pPr marL="3792538" indent="-134938" algn="l" defTabSz="914400" rtl="0" eaLnBrk="1" latinLnBrk="0" hangingPunct="1">
        <a:spcBef>
          <a:spcPct val="20000"/>
        </a:spcBef>
        <a:spcAft>
          <a:spcPts val="600"/>
        </a:spcAft>
        <a:buSzPct val="80000"/>
        <a:buFont typeface="Arial" pitchFamily="34" charset="0"/>
        <a:buChar char="•"/>
        <a:defRPr sz="1300" kern="1200">
          <a:solidFill>
            <a:schemeClr val="tx1"/>
          </a:solidFill>
          <a:latin typeface="Arial" panose="020B0604020202020204" pitchFamily="34" charset="0"/>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5361" y="274641"/>
            <a:ext cx="9601067" cy="563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335360" y="1484784"/>
            <a:ext cx="11516853" cy="4641380"/>
          </a:xfrm>
          <a:prstGeom prst="rect">
            <a:avLst/>
          </a:prstGeom>
        </p:spPr>
        <p:txBody>
          <a:bodyPr vert="horz" lIns="91440" tIns="45720" rIns="91440" bIns="45720" numCol="1"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a:p>
            <a:pPr lvl="8"/>
            <a:endParaRPr lang="en-US" dirty="0"/>
          </a:p>
        </p:txBody>
      </p:sp>
      <p:sp>
        <p:nvSpPr>
          <p:cNvPr id="4" name="Date Placeholder 3"/>
          <p:cNvSpPr>
            <a:spLocks noGrp="1"/>
          </p:cNvSpPr>
          <p:nvPr>
            <p:ph type="dt" sz="half" idx="2"/>
          </p:nvPr>
        </p:nvSpPr>
        <p:spPr>
          <a:xfrm>
            <a:off x="719403" y="6525348"/>
            <a:ext cx="912101" cy="216023"/>
          </a:xfrm>
          <a:prstGeom prst="rect">
            <a:avLst/>
          </a:prstGeom>
        </p:spPr>
        <p:txBody>
          <a:bodyPr vert="horz" lIns="91440" tIns="45720" rIns="91440" bIns="45720" rtlCol="0" anchor="ctr"/>
          <a:lstStyle>
            <a:lvl1pPr algn="l">
              <a:defRPr sz="900">
                <a:solidFill>
                  <a:schemeClr val="tx1">
                    <a:tint val="75000"/>
                  </a:schemeClr>
                </a:solidFill>
                <a:latin typeface="Arial" panose="020B0604020202020204" pitchFamily="34" charset="0"/>
                <a:cs typeface="Arial" panose="020B0604020202020204" pitchFamily="34" charset="0"/>
              </a:defRPr>
            </a:lvl1pPr>
          </a:lstStyle>
          <a:p>
            <a:fld id="{ABD509AA-7421-49E8-A5AD-4A9AED92AF4F}" type="datetime1">
              <a:rPr lang="en-US" smtClean="0"/>
              <a:pPr/>
              <a:t>6/16/2022</a:t>
            </a:fld>
            <a:endParaRPr lang="en-US" dirty="0"/>
          </a:p>
        </p:txBody>
      </p:sp>
      <p:sp>
        <p:nvSpPr>
          <p:cNvPr id="5" name="Footer Placeholder 4"/>
          <p:cNvSpPr>
            <a:spLocks noGrp="1"/>
          </p:cNvSpPr>
          <p:nvPr>
            <p:ph type="ftr" sz="quarter" idx="3"/>
          </p:nvPr>
        </p:nvSpPr>
        <p:spPr>
          <a:xfrm>
            <a:off x="1547561" y="6525348"/>
            <a:ext cx="8220847" cy="216023"/>
          </a:xfrm>
          <a:prstGeom prst="rect">
            <a:avLst/>
          </a:prstGeom>
        </p:spPr>
        <p:txBody>
          <a:bodyPr vert="horz" lIns="91440" tIns="45720" rIns="91440" bIns="45720" rtlCol="0" anchor="ctr"/>
          <a:lstStyle>
            <a:lvl1pPr algn="l">
              <a:defRPr sz="900">
                <a:solidFill>
                  <a:schemeClr val="tx1">
                    <a:tint val="75000"/>
                  </a:schemeClr>
                </a:solidFill>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dirty="0"/>
          </a:p>
        </p:txBody>
      </p:sp>
      <p:sp>
        <p:nvSpPr>
          <p:cNvPr id="6" name="Slide Number Placeholder 5"/>
          <p:cNvSpPr>
            <a:spLocks noGrp="1"/>
          </p:cNvSpPr>
          <p:nvPr>
            <p:ph type="sldNum" sz="quarter" idx="4"/>
          </p:nvPr>
        </p:nvSpPr>
        <p:spPr>
          <a:xfrm>
            <a:off x="239351" y="6525348"/>
            <a:ext cx="480053" cy="216023"/>
          </a:xfrm>
          <a:prstGeom prst="rect">
            <a:avLst/>
          </a:prstGeom>
        </p:spPr>
        <p:txBody>
          <a:bodyPr vert="horz" lIns="91440" tIns="45720" rIns="91440" bIns="45720" rtlCol="0" anchor="ctr"/>
          <a:lstStyle>
            <a:lvl1pPr algn="ctr">
              <a:defRPr sz="900">
                <a:solidFill>
                  <a:schemeClr val="tx1">
                    <a:tint val="75000"/>
                  </a:schemeClr>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pic>
        <p:nvPicPr>
          <p:cNvPr id="7" name="Picture 6">
            <a:extLst>
              <a:ext uri="{FF2B5EF4-FFF2-40B4-BE49-F238E27FC236}">
                <a16:creationId xmlns:a16="http://schemas.microsoft.com/office/drawing/2014/main" id="{A9C02758-ECDB-144C-8CA5-29F80110DAC6}"/>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293069" y="6424516"/>
            <a:ext cx="1616364" cy="417686"/>
          </a:xfrm>
          <a:prstGeom prst="rect">
            <a:avLst/>
          </a:prstGeom>
        </p:spPr>
      </p:pic>
    </p:spTree>
    <p:extLst>
      <p:ext uri="{BB962C8B-B14F-4D97-AF65-F5344CB8AC3E}">
        <p14:creationId xmlns:p14="http://schemas.microsoft.com/office/powerpoint/2010/main" val="2464309952"/>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823" r:id="rId4"/>
    <p:sldLayoutId id="2147483824" r:id="rId5"/>
    <p:sldLayoutId id="2147483794" r:id="rId6"/>
    <p:sldLayoutId id="2147483796" r:id="rId7"/>
    <p:sldLayoutId id="2147483797" r:id="rId8"/>
    <p:sldLayoutId id="2147483813" r:id="rId9"/>
    <p:sldLayoutId id="2147483798" r:id="rId10"/>
  </p:sldLayoutIdLst>
  <p:hf hdr="0"/>
  <p:txStyles>
    <p:titleStyle>
      <a:lvl1pPr algn="l" defTabSz="914400" rtl="0" eaLnBrk="1" latinLnBrk="0" hangingPunct="1">
        <a:spcBef>
          <a:spcPct val="0"/>
        </a:spcBef>
        <a:buNone/>
        <a:defRPr sz="2400" b="1" kern="1200">
          <a:solidFill>
            <a:srgbClr val="FF8C3F"/>
          </a:solidFill>
          <a:latin typeface="Arial" panose="020B0604020202020204" pitchFamily="34" charset="0"/>
          <a:ea typeface="+mj-ea"/>
          <a:cs typeface="Arial" panose="020B0604020202020204" pitchFamily="34" charset="0"/>
        </a:defRPr>
      </a:lvl1pPr>
    </p:titleStyle>
    <p:bodyStyle>
      <a:lvl1pPr marL="177800" indent="-177800" algn="l" defTabSz="914400" rtl="0" eaLnBrk="1" latinLnBrk="0" hangingPunct="1">
        <a:spcBef>
          <a:spcPct val="20000"/>
        </a:spcBef>
        <a:spcAft>
          <a:spcPts val="600"/>
        </a:spcAft>
        <a:buSzPct val="80000"/>
        <a:buFont typeface="Arial" pitchFamily="34" charset="0"/>
        <a:buChar char="•"/>
        <a:defRPr sz="1500" kern="1200">
          <a:solidFill>
            <a:schemeClr val="tx1">
              <a:lumMod val="85000"/>
              <a:lumOff val="15000"/>
            </a:schemeClr>
          </a:solidFill>
          <a:latin typeface="Arial" panose="020B0604020202020204" pitchFamily="34" charset="0"/>
          <a:ea typeface="+mn-ea"/>
          <a:cs typeface="Arial" panose="020B0604020202020204" pitchFamily="34" charset="0"/>
        </a:defRPr>
      </a:lvl1pPr>
      <a:lvl2pPr marL="627063" indent="-169863"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2pPr>
      <a:lvl3pPr marL="1074738" indent="-160338"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3pPr>
      <a:lvl4pPr marL="1524000" indent="-152400"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4pPr>
      <a:lvl5pPr marL="1973263" indent="-144463"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5pPr>
      <a:lvl6pPr marL="2420938" indent="-134938" algn="l" defTabSz="914400" rtl="0" eaLnBrk="1" latinLnBrk="0" hangingPunct="1">
        <a:spcBef>
          <a:spcPct val="20000"/>
        </a:spcBef>
        <a:spcAft>
          <a:spcPts val="600"/>
        </a:spcAft>
        <a:buSzPct val="80000"/>
        <a:buFont typeface="Arial" pitchFamily="34" charset="0"/>
        <a:buChar char="•"/>
        <a:defRPr sz="1300" kern="1200">
          <a:solidFill>
            <a:schemeClr val="tx1"/>
          </a:solidFill>
          <a:latin typeface="Arial" panose="020B0604020202020204" pitchFamily="34" charset="0"/>
          <a:ea typeface="+mn-ea"/>
          <a:cs typeface="Arial" panose="020B0604020202020204" pitchFamily="34" charset="0"/>
        </a:defRPr>
      </a:lvl6pPr>
      <a:lvl7pPr marL="2870200" indent="-127000" algn="l" defTabSz="914400" rtl="0" eaLnBrk="1" latinLnBrk="0" hangingPunct="1">
        <a:spcBef>
          <a:spcPct val="20000"/>
        </a:spcBef>
        <a:spcAft>
          <a:spcPts val="600"/>
        </a:spcAft>
        <a:buSzPct val="80000"/>
        <a:buFont typeface="Arial" pitchFamily="34" charset="0"/>
        <a:buChar char="•"/>
        <a:tabLst/>
        <a:defRPr sz="1300" kern="1200">
          <a:solidFill>
            <a:schemeClr val="tx1"/>
          </a:solidFill>
          <a:latin typeface="Arial" panose="020B0604020202020204" pitchFamily="34" charset="0"/>
          <a:ea typeface="+mn-ea"/>
          <a:cs typeface="Arial" panose="020B0604020202020204" pitchFamily="34" charset="0"/>
        </a:defRPr>
      </a:lvl7pPr>
      <a:lvl8pPr marL="3319463" indent="-119063" algn="l" defTabSz="914400" rtl="0" eaLnBrk="1" latinLnBrk="0" hangingPunct="1">
        <a:spcBef>
          <a:spcPct val="20000"/>
        </a:spcBef>
        <a:spcAft>
          <a:spcPts val="600"/>
        </a:spcAft>
        <a:buSzPct val="80000"/>
        <a:buFont typeface="Arial" pitchFamily="34" charset="0"/>
        <a:buChar char="•"/>
        <a:defRPr sz="1300" kern="1200" baseline="0">
          <a:solidFill>
            <a:schemeClr val="tx1"/>
          </a:solidFill>
          <a:latin typeface="Arial" panose="020B0604020202020204" pitchFamily="34" charset="0"/>
          <a:ea typeface="+mn-ea"/>
          <a:cs typeface="Arial" panose="020B0604020202020204" pitchFamily="34" charset="0"/>
        </a:defRPr>
      </a:lvl8pPr>
      <a:lvl9pPr marL="3792538" indent="-134938" algn="l" defTabSz="914400" rtl="0" eaLnBrk="1" latinLnBrk="0" hangingPunct="1">
        <a:spcBef>
          <a:spcPct val="20000"/>
        </a:spcBef>
        <a:spcAft>
          <a:spcPts val="600"/>
        </a:spcAft>
        <a:buSzPct val="80000"/>
        <a:buFont typeface="Arial" pitchFamily="34" charset="0"/>
        <a:buChar char="•"/>
        <a:defRPr sz="1300" kern="1200">
          <a:solidFill>
            <a:schemeClr val="tx1"/>
          </a:solidFill>
          <a:latin typeface="Arial" panose="020B0604020202020204" pitchFamily="34" charset="0"/>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5361" y="274641"/>
            <a:ext cx="9601067" cy="563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335360" y="1484784"/>
            <a:ext cx="11516853" cy="4641380"/>
          </a:xfrm>
          <a:prstGeom prst="rect">
            <a:avLst/>
          </a:prstGeom>
        </p:spPr>
        <p:txBody>
          <a:bodyPr vert="horz" lIns="91440" tIns="45720" rIns="91440" bIns="45720" numCol="1"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a:p>
            <a:pPr lvl="8"/>
            <a:endParaRPr lang="en-US" dirty="0"/>
          </a:p>
        </p:txBody>
      </p:sp>
      <p:sp>
        <p:nvSpPr>
          <p:cNvPr id="4" name="Date Placeholder 3"/>
          <p:cNvSpPr>
            <a:spLocks noGrp="1"/>
          </p:cNvSpPr>
          <p:nvPr>
            <p:ph type="dt" sz="half" idx="2"/>
          </p:nvPr>
        </p:nvSpPr>
        <p:spPr>
          <a:xfrm>
            <a:off x="719403" y="6525348"/>
            <a:ext cx="912101" cy="216023"/>
          </a:xfrm>
          <a:prstGeom prst="rect">
            <a:avLst/>
          </a:prstGeom>
        </p:spPr>
        <p:txBody>
          <a:bodyPr vert="horz" lIns="91440" tIns="45720" rIns="91440" bIns="45720" rtlCol="0" anchor="ctr"/>
          <a:lstStyle>
            <a:lvl1pPr algn="l">
              <a:defRPr sz="900">
                <a:solidFill>
                  <a:schemeClr val="tx1">
                    <a:tint val="75000"/>
                  </a:schemeClr>
                </a:solidFill>
                <a:latin typeface="Arial" panose="020B0604020202020204" pitchFamily="34" charset="0"/>
                <a:cs typeface="Arial" panose="020B0604020202020204" pitchFamily="34" charset="0"/>
              </a:defRPr>
            </a:lvl1pPr>
          </a:lstStyle>
          <a:p>
            <a:fld id="{ABD509AA-7421-49E8-A5AD-4A9AED92AF4F}" type="datetime1">
              <a:rPr lang="en-US" smtClean="0"/>
              <a:pPr/>
              <a:t>6/16/2022</a:t>
            </a:fld>
            <a:endParaRPr lang="en-US" dirty="0"/>
          </a:p>
        </p:txBody>
      </p:sp>
      <p:sp>
        <p:nvSpPr>
          <p:cNvPr id="5" name="Footer Placeholder 4"/>
          <p:cNvSpPr>
            <a:spLocks noGrp="1"/>
          </p:cNvSpPr>
          <p:nvPr>
            <p:ph type="ftr" sz="quarter" idx="3"/>
          </p:nvPr>
        </p:nvSpPr>
        <p:spPr>
          <a:xfrm>
            <a:off x="1547561" y="6525348"/>
            <a:ext cx="8220847" cy="216023"/>
          </a:xfrm>
          <a:prstGeom prst="rect">
            <a:avLst/>
          </a:prstGeom>
        </p:spPr>
        <p:txBody>
          <a:bodyPr vert="horz" lIns="91440" tIns="45720" rIns="91440" bIns="45720" rtlCol="0" anchor="ctr"/>
          <a:lstStyle>
            <a:lvl1pPr algn="l">
              <a:defRPr sz="900">
                <a:solidFill>
                  <a:schemeClr val="tx1">
                    <a:tint val="75000"/>
                  </a:schemeClr>
                </a:solidFill>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dirty="0"/>
          </a:p>
        </p:txBody>
      </p:sp>
      <p:sp>
        <p:nvSpPr>
          <p:cNvPr id="6" name="Slide Number Placeholder 5"/>
          <p:cNvSpPr>
            <a:spLocks noGrp="1"/>
          </p:cNvSpPr>
          <p:nvPr>
            <p:ph type="sldNum" sz="quarter" idx="4"/>
          </p:nvPr>
        </p:nvSpPr>
        <p:spPr>
          <a:xfrm>
            <a:off x="239351" y="6525348"/>
            <a:ext cx="480053" cy="216023"/>
          </a:xfrm>
          <a:prstGeom prst="rect">
            <a:avLst/>
          </a:prstGeom>
        </p:spPr>
        <p:txBody>
          <a:bodyPr vert="horz" lIns="91440" tIns="45720" rIns="91440" bIns="45720" rtlCol="0" anchor="ctr"/>
          <a:lstStyle>
            <a:lvl1pPr algn="ctr">
              <a:defRPr sz="900">
                <a:solidFill>
                  <a:schemeClr val="tx1">
                    <a:tint val="75000"/>
                  </a:schemeClr>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Tree>
    <p:extLst>
      <p:ext uri="{BB962C8B-B14F-4D97-AF65-F5344CB8AC3E}">
        <p14:creationId xmlns:p14="http://schemas.microsoft.com/office/powerpoint/2010/main" val="2336893022"/>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25" r:id="rId5"/>
    <p:sldLayoutId id="2147483826" r:id="rId6"/>
    <p:sldLayoutId id="2147483804" r:id="rId7"/>
    <p:sldLayoutId id="2147483806" r:id="rId8"/>
    <p:sldLayoutId id="2147483807" r:id="rId9"/>
    <p:sldLayoutId id="2147483814" r:id="rId10"/>
    <p:sldLayoutId id="2147483808" r:id="rId11"/>
  </p:sldLayoutIdLst>
  <p:hf hdr="0"/>
  <p:txStyles>
    <p:titleStyle>
      <a:lvl1pPr algn="l" defTabSz="914400" rtl="0" eaLnBrk="1" latinLnBrk="0" hangingPunct="1">
        <a:spcBef>
          <a:spcPct val="0"/>
        </a:spcBef>
        <a:buNone/>
        <a:defRPr sz="2400" b="1" kern="1200">
          <a:solidFill>
            <a:srgbClr val="7C98AE"/>
          </a:solidFill>
          <a:latin typeface="Arial" panose="020B0604020202020204" pitchFamily="34" charset="0"/>
          <a:ea typeface="+mj-ea"/>
          <a:cs typeface="Arial" panose="020B0604020202020204" pitchFamily="34" charset="0"/>
        </a:defRPr>
      </a:lvl1pPr>
    </p:titleStyle>
    <p:bodyStyle>
      <a:lvl1pPr marL="177800" indent="-177800" algn="l" defTabSz="914400" rtl="0" eaLnBrk="1" latinLnBrk="0" hangingPunct="1">
        <a:spcBef>
          <a:spcPct val="20000"/>
        </a:spcBef>
        <a:spcAft>
          <a:spcPts val="600"/>
        </a:spcAft>
        <a:buSzPct val="80000"/>
        <a:buFont typeface="Arial" pitchFamily="34" charset="0"/>
        <a:buChar char="•"/>
        <a:defRPr sz="1500" kern="1200">
          <a:solidFill>
            <a:schemeClr val="tx1">
              <a:lumMod val="85000"/>
              <a:lumOff val="15000"/>
            </a:schemeClr>
          </a:solidFill>
          <a:latin typeface="Arial" panose="020B0604020202020204" pitchFamily="34" charset="0"/>
          <a:ea typeface="+mn-ea"/>
          <a:cs typeface="Arial" panose="020B0604020202020204" pitchFamily="34" charset="0"/>
        </a:defRPr>
      </a:lvl1pPr>
      <a:lvl2pPr marL="627063" indent="-169863"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2pPr>
      <a:lvl3pPr marL="1074738" indent="-160338"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3pPr>
      <a:lvl4pPr marL="1524000" indent="-152400"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4pPr>
      <a:lvl5pPr marL="1973263" indent="-144463"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5pPr>
      <a:lvl6pPr marL="2420938" indent="-134938" algn="l" defTabSz="914400" rtl="0" eaLnBrk="1" latinLnBrk="0" hangingPunct="1">
        <a:spcBef>
          <a:spcPct val="20000"/>
        </a:spcBef>
        <a:spcAft>
          <a:spcPts val="600"/>
        </a:spcAft>
        <a:buSzPct val="80000"/>
        <a:buFont typeface="Arial" pitchFamily="34" charset="0"/>
        <a:buChar char="•"/>
        <a:defRPr sz="1300" kern="1200">
          <a:solidFill>
            <a:schemeClr val="tx1"/>
          </a:solidFill>
          <a:latin typeface="Arial" panose="020B0604020202020204" pitchFamily="34" charset="0"/>
          <a:ea typeface="+mn-ea"/>
          <a:cs typeface="Arial" panose="020B0604020202020204" pitchFamily="34" charset="0"/>
        </a:defRPr>
      </a:lvl6pPr>
      <a:lvl7pPr marL="2870200" indent="-127000" algn="l" defTabSz="914400" rtl="0" eaLnBrk="1" latinLnBrk="0" hangingPunct="1">
        <a:spcBef>
          <a:spcPct val="20000"/>
        </a:spcBef>
        <a:spcAft>
          <a:spcPts val="600"/>
        </a:spcAft>
        <a:buSzPct val="80000"/>
        <a:buFont typeface="Arial" pitchFamily="34" charset="0"/>
        <a:buChar char="•"/>
        <a:tabLst/>
        <a:defRPr sz="1300" kern="1200">
          <a:solidFill>
            <a:schemeClr val="tx1"/>
          </a:solidFill>
          <a:latin typeface="Arial" panose="020B0604020202020204" pitchFamily="34" charset="0"/>
          <a:ea typeface="+mn-ea"/>
          <a:cs typeface="Arial" panose="020B0604020202020204" pitchFamily="34" charset="0"/>
        </a:defRPr>
      </a:lvl7pPr>
      <a:lvl8pPr marL="3319463" indent="-119063" algn="l" defTabSz="914400" rtl="0" eaLnBrk="1" latinLnBrk="0" hangingPunct="1">
        <a:spcBef>
          <a:spcPct val="20000"/>
        </a:spcBef>
        <a:spcAft>
          <a:spcPts val="600"/>
        </a:spcAft>
        <a:buSzPct val="80000"/>
        <a:buFont typeface="Arial" pitchFamily="34" charset="0"/>
        <a:buChar char="•"/>
        <a:defRPr sz="1300" kern="1200" baseline="0">
          <a:solidFill>
            <a:schemeClr val="tx1"/>
          </a:solidFill>
          <a:latin typeface="Arial" panose="020B0604020202020204" pitchFamily="34" charset="0"/>
          <a:ea typeface="+mn-ea"/>
          <a:cs typeface="Arial" panose="020B0604020202020204" pitchFamily="34" charset="0"/>
        </a:defRPr>
      </a:lvl8pPr>
      <a:lvl9pPr marL="3792538" indent="-134938" algn="l" defTabSz="914400" rtl="0" eaLnBrk="1" latinLnBrk="0" hangingPunct="1">
        <a:spcBef>
          <a:spcPct val="20000"/>
        </a:spcBef>
        <a:spcAft>
          <a:spcPts val="600"/>
        </a:spcAft>
        <a:buSzPct val="80000"/>
        <a:buFont typeface="Arial" pitchFamily="34" charset="0"/>
        <a:buChar char="•"/>
        <a:defRPr sz="1300" kern="1200">
          <a:solidFill>
            <a:schemeClr val="tx1"/>
          </a:solidFill>
          <a:latin typeface="Arial" panose="020B0604020202020204" pitchFamily="34" charset="0"/>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5361" y="274641"/>
            <a:ext cx="9601067" cy="563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335360" y="1484784"/>
            <a:ext cx="11516853" cy="4641380"/>
          </a:xfrm>
          <a:prstGeom prst="rect">
            <a:avLst/>
          </a:prstGeom>
        </p:spPr>
        <p:txBody>
          <a:bodyPr vert="horz" lIns="91440" tIns="45720" rIns="91440" bIns="45720" numCol="1"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a:p>
            <a:pPr lvl="8"/>
            <a:endParaRPr lang="en-US" dirty="0"/>
          </a:p>
        </p:txBody>
      </p:sp>
      <p:sp>
        <p:nvSpPr>
          <p:cNvPr id="4" name="Date Placeholder 3"/>
          <p:cNvSpPr>
            <a:spLocks noGrp="1"/>
          </p:cNvSpPr>
          <p:nvPr>
            <p:ph type="dt" sz="half" idx="2"/>
          </p:nvPr>
        </p:nvSpPr>
        <p:spPr>
          <a:xfrm>
            <a:off x="719403" y="6525348"/>
            <a:ext cx="912101" cy="216023"/>
          </a:xfrm>
          <a:prstGeom prst="rect">
            <a:avLst/>
          </a:prstGeom>
        </p:spPr>
        <p:txBody>
          <a:bodyPr vert="horz" lIns="91440" tIns="45720" rIns="91440" bIns="45720" rtlCol="0" anchor="ctr"/>
          <a:lstStyle>
            <a:lvl1pPr algn="l">
              <a:defRPr sz="900">
                <a:solidFill>
                  <a:schemeClr val="tx1">
                    <a:tint val="75000"/>
                  </a:schemeClr>
                </a:solidFill>
                <a:latin typeface="Arial" panose="020B0604020202020204" pitchFamily="34" charset="0"/>
                <a:cs typeface="Arial" panose="020B0604020202020204" pitchFamily="34" charset="0"/>
              </a:defRPr>
            </a:lvl1pPr>
          </a:lstStyle>
          <a:p>
            <a:fld id="{ABD509AA-7421-49E8-A5AD-4A9AED92AF4F}" type="datetime1">
              <a:rPr lang="en-US" smtClean="0"/>
              <a:pPr/>
              <a:t>6/16/2022</a:t>
            </a:fld>
            <a:endParaRPr lang="en-US" dirty="0"/>
          </a:p>
        </p:txBody>
      </p:sp>
      <p:sp>
        <p:nvSpPr>
          <p:cNvPr id="5" name="Footer Placeholder 4"/>
          <p:cNvSpPr>
            <a:spLocks noGrp="1"/>
          </p:cNvSpPr>
          <p:nvPr>
            <p:ph type="ftr" sz="quarter" idx="3"/>
          </p:nvPr>
        </p:nvSpPr>
        <p:spPr>
          <a:xfrm>
            <a:off x="1547561" y="6525348"/>
            <a:ext cx="8220847" cy="216023"/>
          </a:xfrm>
          <a:prstGeom prst="rect">
            <a:avLst/>
          </a:prstGeom>
        </p:spPr>
        <p:txBody>
          <a:bodyPr vert="horz" lIns="91440" tIns="45720" rIns="91440" bIns="45720" rtlCol="0" anchor="ctr"/>
          <a:lstStyle>
            <a:lvl1pPr algn="l">
              <a:defRPr sz="900">
                <a:solidFill>
                  <a:schemeClr val="tx1">
                    <a:tint val="75000"/>
                  </a:schemeClr>
                </a:solidFill>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dirty="0"/>
          </a:p>
        </p:txBody>
      </p:sp>
      <p:sp>
        <p:nvSpPr>
          <p:cNvPr id="6" name="Slide Number Placeholder 5"/>
          <p:cNvSpPr>
            <a:spLocks noGrp="1"/>
          </p:cNvSpPr>
          <p:nvPr>
            <p:ph type="sldNum" sz="quarter" idx="4"/>
          </p:nvPr>
        </p:nvSpPr>
        <p:spPr>
          <a:xfrm>
            <a:off x="239351" y="6525348"/>
            <a:ext cx="480053" cy="216023"/>
          </a:xfrm>
          <a:prstGeom prst="rect">
            <a:avLst/>
          </a:prstGeom>
        </p:spPr>
        <p:txBody>
          <a:bodyPr vert="horz" lIns="91440" tIns="45720" rIns="91440" bIns="45720" rtlCol="0" anchor="ctr"/>
          <a:lstStyle>
            <a:lvl1pPr algn="ctr">
              <a:defRPr sz="900">
                <a:solidFill>
                  <a:schemeClr val="tx1">
                    <a:tint val="75000"/>
                  </a:schemeClr>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Tree>
    <p:extLst>
      <p:ext uri="{BB962C8B-B14F-4D97-AF65-F5344CB8AC3E}">
        <p14:creationId xmlns:p14="http://schemas.microsoft.com/office/powerpoint/2010/main" val="1562372141"/>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5" r:id="rId7"/>
    <p:sldLayoutId id="2147483836" r:id="rId8"/>
    <p:sldLayoutId id="2147483837" r:id="rId9"/>
    <p:sldLayoutId id="2147483838" r:id="rId10"/>
  </p:sldLayoutIdLst>
  <p:hf hdr="0"/>
  <p:txStyles>
    <p:titleStyle>
      <a:lvl1pPr algn="l" defTabSz="914400" rtl="0" eaLnBrk="1" latinLnBrk="0" hangingPunct="1">
        <a:spcBef>
          <a:spcPct val="0"/>
        </a:spcBef>
        <a:buNone/>
        <a:defRPr sz="2400" b="1" kern="1200">
          <a:solidFill>
            <a:srgbClr val="CE9D00"/>
          </a:solidFill>
          <a:latin typeface="Arial" panose="020B0604020202020204" pitchFamily="34" charset="0"/>
          <a:ea typeface="+mj-ea"/>
          <a:cs typeface="Arial" panose="020B0604020202020204" pitchFamily="34" charset="0"/>
        </a:defRPr>
      </a:lvl1pPr>
    </p:titleStyle>
    <p:bodyStyle>
      <a:lvl1pPr marL="177800" indent="-177800" algn="l" defTabSz="914400" rtl="0" eaLnBrk="1" latinLnBrk="0" hangingPunct="1">
        <a:spcBef>
          <a:spcPct val="20000"/>
        </a:spcBef>
        <a:spcAft>
          <a:spcPts val="600"/>
        </a:spcAft>
        <a:buSzPct val="80000"/>
        <a:buFont typeface="Arial" pitchFamily="34" charset="0"/>
        <a:buChar char="•"/>
        <a:defRPr sz="1500" kern="1200">
          <a:solidFill>
            <a:schemeClr val="tx1">
              <a:lumMod val="85000"/>
              <a:lumOff val="15000"/>
            </a:schemeClr>
          </a:solidFill>
          <a:latin typeface="Arial" panose="020B0604020202020204" pitchFamily="34" charset="0"/>
          <a:ea typeface="+mn-ea"/>
          <a:cs typeface="Arial" panose="020B0604020202020204" pitchFamily="34" charset="0"/>
        </a:defRPr>
      </a:lvl1pPr>
      <a:lvl2pPr marL="627063" indent="-169863"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2pPr>
      <a:lvl3pPr marL="1074738" indent="-160338"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3pPr>
      <a:lvl4pPr marL="1524000" indent="-152400"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4pPr>
      <a:lvl5pPr marL="1973263" indent="-144463"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5pPr>
      <a:lvl6pPr marL="2420938" indent="-134938" algn="l" defTabSz="914400" rtl="0" eaLnBrk="1" latinLnBrk="0" hangingPunct="1">
        <a:spcBef>
          <a:spcPct val="20000"/>
        </a:spcBef>
        <a:spcAft>
          <a:spcPts val="600"/>
        </a:spcAft>
        <a:buSzPct val="80000"/>
        <a:buFont typeface="Arial" pitchFamily="34" charset="0"/>
        <a:buChar char="•"/>
        <a:defRPr sz="1300" kern="1200">
          <a:solidFill>
            <a:schemeClr val="tx1"/>
          </a:solidFill>
          <a:latin typeface="Arial" panose="020B0604020202020204" pitchFamily="34" charset="0"/>
          <a:ea typeface="+mn-ea"/>
          <a:cs typeface="Arial" panose="020B0604020202020204" pitchFamily="34" charset="0"/>
        </a:defRPr>
      </a:lvl6pPr>
      <a:lvl7pPr marL="2870200" indent="-127000" algn="l" defTabSz="914400" rtl="0" eaLnBrk="1" latinLnBrk="0" hangingPunct="1">
        <a:spcBef>
          <a:spcPct val="20000"/>
        </a:spcBef>
        <a:spcAft>
          <a:spcPts val="600"/>
        </a:spcAft>
        <a:buSzPct val="80000"/>
        <a:buFont typeface="Arial" pitchFamily="34" charset="0"/>
        <a:buChar char="•"/>
        <a:tabLst/>
        <a:defRPr sz="1300" kern="1200">
          <a:solidFill>
            <a:schemeClr val="tx1"/>
          </a:solidFill>
          <a:latin typeface="Arial" panose="020B0604020202020204" pitchFamily="34" charset="0"/>
          <a:ea typeface="+mn-ea"/>
          <a:cs typeface="Arial" panose="020B0604020202020204" pitchFamily="34" charset="0"/>
        </a:defRPr>
      </a:lvl7pPr>
      <a:lvl8pPr marL="3319463" indent="-119063" algn="l" defTabSz="914400" rtl="0" eaLnBrk="1" latinLnBrk="0" hangingPunct="1">
        <a:spcBef>
          <a:spcPct val="20000"/>
        </a:spcBef>
        <a:spcAft>
          <a:spcPts val="600"/>
        </a:spcAft>
        <a:buSzPct val="80000"/>
        <a:buFont typeface="Arial" pitchFamily="34" charset="0"/>
        <a:buChar char="•"/>
        <a:defRPr sz="1300" kern="1200" baseline="0">
          <a:solidFill>
            <a:schemeClr val="tx1"/>
          </a:solidFill>
          <a:latin typeface="Arial" panose="020B0604020202020204" pitchFamily="34" charset="0"/>
          <a:ea typeface="+mn-ea"/>
          <a:cs typeface="Arial" panose="020B0604020202020204" pitchFamily="34" charset="0"/>
        </a:defRPr>
      </a:lvl8pPr>
      <a:lvl9pPr marL="3792538" indent="-134938" algn="l" defTabSz="914400" rtl="0" eaLnBrk="1" latinLnBrk="0" hangingPunct="1">
        <a:spcBef>
          <a:spcPct val="20000"/>
        </a:spcBef>
        <a:spcAft>
          <a:spcPts val="600"/>
        </a:spcAft>
        <a:buSzPct val="80000"/>
        <a:buFont typeface="Arial" pitchFamily="34" charset="0"/>
        <a:buChar char="•"/>
        <a:defRPr sz="1300" kern="1200">
          <a:solidFill>
            <a:schemeClr val="tx1"/>
          </a:solidFill>
          <a:latin typeface="Arial" panose="020B0604020202020204" pitchFamily="34" charset="0"/>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ctrTitle"/>
          </p:nvPr>
        </p:nvSpPr>
        <p:spPr/>
        <p:txBody>
          <a:bodyPr anchor="b"/>
          <a:lstStyle/>
          <a:p>
            <a:r>
              <a:rPr lang="en-US" dirty="0">
                <a:solidFill>
                  <a:srgbClr val="00C2E2"/>
                </a:solidFill>
              </a:rPr>
              <a:t>Takeaway Specialist</a:t>
            </a:r>
          </a:p>
        </p:txBody>
      </p:sp>
      <p:sp>
        <p:nvSpPr>
          <p:cNvPr id="20" name="Subtitle 19"/>
          <p:cNvSpPr>
            <a:spLocks noGrp="1"/>
          </p:cNvSpPr>
          <p:nvPr>
            <p:ph type="subTitle" idx="1"/>
          </p:nvPr>
        </p:nvSpPr>
        <p:spPr/>
        <p:txBody>
          <a:bodyPr numCol="1">
            <a:normAutofit/>
          </a:bodyPr>
          <a:lstStyle/>
          <a:p>
            <a:r>
              <a:rPr lang="en-US" dirty="0"/>
              <a:t>The selection process of our takeaway specialist</a:t>
            </a:r>
          </a:p>
        </p:txBody>
      </p:sp>
      <p:sp>
        <p:nvSpPr>
          <p:cNvPr id="21" name="Content Placeholder 20"/>
          <p:cNvSpPr>
            <a:spLocks noGrp="1"/>
          </p:cNvSpPr>
          <p:nvPr>
            <p:ph idx="14"/>
          </p:nvPr>
        </p:nvSpPr>
        <p:spPr/>
        <p:txBody>
          <a:bodyPr/>
          <a:lstStyle/>
          <a:p>
            <a:r>
              <a:rPr lang="en-US" sz="1800" dirty="0"/>
              <a:t>All players were ranked by their total number of successful takeaways performed during the season</a:t>
            </a:r>
          </a:p>
          <a:p>
            <a:pPr lvl="1"/>
            <a:r>
              <a:rPr lang="en-CA" sz="1800" dirty="0"/>
              <a:t>We believe that the total number of successful takeaways is the best matrix to evaluate a player’s ability to perform takeaways, since we need someone who can constantly perform successful takeaways in an entire season when facing different teams with different styles in different conditions, instead of someone with a higher per game takeaway ratio but has only carried out those successful takeaways during limited games where favorable condition applies.</a:t>
            </a:r>
          </a:p>
          <a:p>
            <a:pPr lvl="1"/>
            <a:endParaRPr lang="en-US" sz="800" dirty="0"/>
          </a:p>
          <a:p>
            <a:r>
              <a:rPr lang="en-US" sz="1800" dirty="0"/>
              <a:t>Takeaway specialist choice: </a:t>
            </a:r>
            <a:r>
              <a:rPr lang="en-US" sz="1800" b="1" dirty="0"/>
              <a:t>Dominique Kremer</a:t>
            </a:r>
          </a:p>
          <a:p>
            <a:pPr lvl="1"/>
            <a:r>
              <a:rPr lang="en-US" sz="1800" dirty="0"/>
              <a:t>Current team: Buffalo </a:t>
            </a:r>
            <a:r>
              <a:rPr lang="en-US" sz="1800" dirty="0" err="1"/>
              <a:t>Beauts</a:t>
            </a:r>
            <a:endParaRPr lang="en-US" sz="1800" dirty="0"/>
          </a:p>
          <a:p>
            <a:pPr lvl="1"/>
            <a:r>
              <a:rPr lang="en-US" sz="1800" dirty="0"/>
              <a:t>Successful takeaways during the 2020-2021 season: 29</a:t>
            </a:r>
          </a:p>
          <a:p>
            <a:pPr lvl="1"/>
            <a:endParaRPr lang="en-US" sz="1800" dirty="0"/>
          </a:p>
        </p:txBody>
      </p:sp>
      <p:pic>
        <p:nvPicPr>
          <p:cNvPr id="7" name="Picture 6">
            <a:extLst>
              <a:ext uri="{FF2B5EF4-FFF2-40B4-BE49-F238E27FC236}">
                <a16:creationId xmlns:a16="http://schemas.microsoft.com/office/drawing/2014/main" id="{3859C847-6F5C-D4E3-4B7B-33013CC81A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037" y="4988226"/>
            <a:ext cx="10983497" cy="1105070"/>
          </a:xfrm>
          <a:prstGeom prst="rect">
            <a:avLst/>
          </a:prstGeom>
        </p:spPr>
      </p:pic>
    </p:spTree>
    <p:extLst>
      <p:ext uri="{BB962C8B-B14F-4D97-AF65-F5344CB8AC3E}">
        <p14:creationId xmlns:p14="http://schemas.microsoft.com/office/powerpoint/2010/main" val="1018445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ctrTitle"/>
          </p:nvPr>
        </p:nvSpPr>
        <p:spPr/>
        <p:txBody>
          <a:bodyPr anchor="b"/>
          <a:lstStyle/>
          <a:p>
            <a:r>
              <a:rPr lang="en-US" dirty="0">
                <a:solidFill>
                  <a:srgbClr val="00C2E2"/>
                </a:solidFill>
              </a:rPr>
              <a:t>Takeaway Specialist</a:t>
            </a:r>
            <a:endParaRPr lang="en-US" dirty="0"/>
          </a:p>
        </p:txBody>
      </p:sp>
      <p:sp>
        <p:nvSpPr>
          <p:cNvPr id="20" name="Subtitle 19"/>
          <p:cNvSpPr>
            <a:spLocks noGrp="1"/>
          </p:cNvSpPr>
          <p:nvPr>
            <p:ph type="subTitle" idx="1"/>
          </p:nvPr>
        </p:nvSpPr>
        <p:spPr/>
        <p:txBody>
          <a:bodyPr numCol="1">
            <a:normAutofit/>
          </a:bodyPr>
          <a:lstStyle/>
          <a:p>
            <a:r>
              <a:rPr lang="en-US" dirty="0"/>
              <a:t>Top 10 best performing takeaway players including Dominique Kremer </a:t>
            </a:r>
          </a:p>
        </p:txBody>
      </p:sp>
      <p:sp>
        <p:nvSpPr>
          <p:cNvPr id="21" name="Content Placeholder 20"/>
          <p:cNvSpPr>
            <a:spLocks noGrp="1"/>
          </p:cNvSpPr>
          <p:nvPr>
            <p:ph idx="14"/>
          </p:nvPr>
        </p:nvSpPr>
        <p:spPr>
          <a:xfrm>
            <a:off x="335360" y="1628800"/>
            <a:ext cx="11516853" cy="4752528"/>
          </a:xfrm>
        </p:spPr>
        <p:txBody>
          <a:bodyPr numCol="1"/>
          <a:lstStyle/>
          <a:p>
            <a:pPr marL="342900" indent="-342900">
              <a:buAutoNum type="arabicPeriod"/>
            </a:pPr>
            <a:r>
              <a:rPr lang="en-US" sz="1800" dirty="0"/>
              <a:t>Dominique Kremer</a:t>
            </a:r>
          </a:p>
          <a:p>
            <a:pPr marL="342900" indent="-342900">
              <a:buAutoNum type="arabicPeriod"/>
            </a:pPr>
            <a:r>
              <a:rPr lang="en-US" sz="1800" dirty="0"/>
              <a:t>Alyson Matteau</a:t>
            </a:r>
          </a:p>
          <a:p>
            <a:pPr marL="342900" indent="-342900">
              <a:buAutoNum type="arabicPeriod"/>
            </a:pPr>
            <a:r>
              <a:rPr lang="en-US" sz="1800" dirty="0"/>
              <a:t>Breanne Wilson-Bennett</a:t>
            </a:r>
          </a:p>
          <a:p>
            <a:pPr marL="342900" indent="-342900">
              <a:buAutoNum type="arabicPeriod"/>
            </a:pPr>
            <a:r>
              <a:rPr lang="en-US" sz="1800" dirty="0"/>
              <a:t>Marie-Jo Pelletier</a:t>
            </a:r>
          </a:p>
          <a:p>
            <a:pPr marL="342900" indent="-342900">
              <a:buAutoNum type="arabicPeriod"/>
            </a:pPr>
            <a:r>
              <a:rPr lang="en-US" sz="1800" dirty="0"/>
              <a:t>Natalie </a:t>
            </a:r>
            <a:r>
              <a:rPr lang="en-US" sz="1800" dirty="0" err="1"/>
              <a:t>Marcuzzi</a:t>
            </a:r>
            <a:endParaRPr lang="en-US" sz="1800" dirty="0"/>
          </a:p>
          <a:p>
            <a:pPr marL="342900" indent="-342900">
              <a:buAutoNum type="arabicPeriod"/>
            </a:pPr>
            <a:r>
              <a:rPr lang="en-US" sz="1800" dirty="0"/>
              <a:t>Shiann </a:t>
            </a:r>
            <a:r>
              <a:rPr lang="en-US" sz="1800" dirty="0" err="1"/>
              <a:t>Darkangelo</a:t>
            </a:r>
            <a:endParaRPr lang="en-US" sz="1800" dirty="0"/>
          </a:p>
          <a:p>
            <a:pPr marL="342900" indent="-342900">
              <a:buAutoNum type="arabicPeriod"/>
            </a:pPr>
            <a:r>
              <a:rPr lang="en-US" sz="1800" dirty="0"/>
              <a:t>Jillian Dempsey</a:t>
            </a:r>
          </a:p>
          <a:p>
            <a:pPr marL="342900" indent="-342900">
              <a:buAutoNum type="arabicPeriod"/>
            </a:pPr>
            <a:r>
              <a:rPr lang="en-US" sz="1800" dirty="0"/>
              <a:t>Mallory </a:t>
            </a:r>
            <a:r>
              <a:rPr lang="en-US" sz="1800" dirty="0" err="1"/>
              <a:t>Souliotis</a:t>
            </a:r>
            <a:endParaRPr lang="en-US" sz="1800" dirty="0"/>
          </a:p>
          <a:p>
            <a:pPr marL="342900" indent="-342900">
              <a:buAutoNum type="arabicPeriod"/>
            </a:pPr>
            <a:r>
              <a:rPr lang="en-US" sz="1800" dirty="0"/>
              <a:t>Jordan </a:t>
            </a:r>
            <a:r>
              <a:rPr lang="en-US" sz="1800" dirty="0" err="1"/>
              <a:t>Juron</a:t>
            </a:r>
            <a:endParaRPr lang="en-US" sz="1800" dirty="0"/>
          </a:p>
          <a:p>
            <a:pPr marL="342900" indent="-342900">
              <a:buAutoNum type="arabicPeriod"/>
            </a:pPr>
            <a:r>
              <a:rPr lang="en-US" sz="1800" dirty="0" err="1"/>
              <a:t>Lenka</a:t>
            </a:r>
            <a:r>
              <a:rPr lang="en-US" sz="1800" dirty="0"/>
              <a:t> </a:t>
            </a:r>
            <a:r>
              <a:rPr lang="en-US" sz="1800" dirty="0" err="1"/>
              <a:t>Curmova</a:t>
            </a:r>
            <a:endParaRPr lang="en-US" sz="1800" dirty="0"/>
          </a:p>
          <a:p>
            <a:pPr marL="342900" indent="-342900">
              <a:buAutoNum type="arabicPeriod"/>
            </a:pPr>
            <a:endParaRPr lang="en-US" sz="1300" dirty="0"/>
          </a:p>
          <a:p>
            <a:endParaRPr lang="en-US" sz="1300" dirty="0"/>
          </a:p>
        </p:txBody>
      </p:sp>
      <p:sp>
        <p:nvSpPr>
          <p:cNvPr id="8" name="Content Placeholder 20"/>
          <p:cNvSpPr txBox="1">
            <a:spLocks/>
          </p:cNvSpPr>
          <p:nvPr/>
        </p:nvSpPr>
        <p:spPr>
          <a:xfrm>
            <a:off x="7608168" y="3717032"/>
            <a:ext cx="2957392" cy="2672680"/>
          </a:xfrm>
          <a:prstGeom prst="rect">
            <a:avLst/>
          </a:prstGeom>
        </p:spPr>
        <p:txBody>
          <a:bodyPr vert="horz" lIns="91440" tIns="45720" rIns="91440" bIns="45720" numCol="2" rtlCol="0">
            <a:noAutofit/>
          </a:bodyPr>
          <a:lstStyle>
            <a:lvl1pPr marL="177800" indent="-177800" algn="l" defTabSz="914400" rtl="0" eaLnBrk="1" latinLnBrk="0" hangingPunct="1">
              <a:spcBef>
                <a:spcPct val="20000"/>
              </a:spcBef>
              <a:spcAft>
                <a:spcPts val="600"/>
              </a:spcAft>
              <a:buSzPct val="80000"/>
              <a:buFont typeface="Arial" pitchFamily="34" charset="0"/>
              <a:buChar char="•"/>
              <a:defRPr sz="1500" kern="1200">
                <a:solidFill>
                  <a:schemeClr val="tx1">
                    <a:lumMod val="85000"/>
                    <a:lumOff val="15000"/>
                  </a:schemeClr>
                </a:solidFill>
                <a:latin typeface="+mn-lt"/>
                <a:ea typeface="+mn-ea"/>
                <a:cs typeface="+mn-cs"/>
              </a:defRPr>
            </a:lvl1pPr>
            <a:lvl2pPr marL="627063" indent="-169863"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mn-lt"/>
                <a:ea typeface="+mn-ea"/>
                <a:cs typeface="+mn-cs"/>
              </a:defRPr>
            </a:lvl2pPr>
            <a:lvl3pPr marL="1074738" indent="-160338"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mn-lt"/>
                <a:ea typeface="+mn-ea"/>
                <a:cs typeface="+mn-cs"/>
              </a:defRPr>
            </a:lvl3pPr>
            <a:lvl4pPr marL="1524000" indent="-152400"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mn-lt"/>
                <a:ea typeface="+mn-ea"/>
                <a:cs typeface="+mn-cs"/>
              </a:defRPr>
            </a:lvl4pPr>
            <a:lvl5pPr marL="1973263" indent="-144463"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mn-lt"/>
                <a:ea typeface="+mn-ea"/>
                <a:cs typeface="+mn-cs"/>
              </a:defRPr>
            </a:lvl5pPr>
            <a:lvl6pPr marL="2420938" indent="-134938" algn="l" defTabSz="914400" rtl="0" eaLnBrk="1" latinLnBrk="0" hangingPunct="1">
              <a:spcBef>
                <a:spcPct val="20000"/>
              </a:spcBef>
              <a:spcAft>
                <a:spcPts val="600"/>
              </a:spcAft>
              <a:buSzPct val="80000"/>
              <a:buFont typeface="Arial" pitchFamily="34" charset="0"/>
              <a:buChar char="•"/>
              <a:defRPr sz="1300" kern="1200">
                <a:solidFill>
                  <a:schemeClr val="tx1"/>
                </a:solidFill>
                <a:latin typeface="+mn-lt"/>
                <a:ea typeface="+mn-ea"/>
                <a:cs typeface="+mn-cs"/>
              </a:defRPr>
            </a:lvl6pPr>
            <a:lvl7pPr marL="2870200" indent="-127000" algn="l" defTabSz="914400" rtl="0" eaLnBrk="1" latinLnBrk="0" hangingPunct="1">
              <a:spcBef>
                <a:spcPct val="20000"/>
              </a:spcBef>
              <a:spcAft>
                <a:spcPts val="600"/>
              </a:spcAft>
              <a:buSzPct val="80000"/>
              <a:buFont typeface="Arial" pitchFamily="34" charset="0"/>
              <a:buChar char="•"/>
              <a:tabLst/>
              <a:defRPr sz="1300" kern="1200">
                <a:solidFill>
                  <a:schemeClr val="tx1"/>
                </a:solidFill>
                <a:latin typeface="+mn-lt"/>
                <a:ea typeface="+mn-ea"/>
                <a:cs typeface="+mn-cs"/>
              </a:defRPr>
            </a:lvl7pPr>
            <a:lvl8pPr marL="3319463" indent="-119063" algn="l" defTabSz="914400" rtl="0" eaLnBrk="1" latinLnBrk="0" hangingPunct="1">
              <a:spcBef>
                <a:spcPct val="20000"/>
              </a:spcBef>
              <a:spcAft>
                <a:spcPts val="600"/>
              </a:spcAft>
              <a:buSzPct val="80000"/>
              <a:buFont typeface="Arial" pitchFamily="34" charset="0"/>
              <a:buChar char="•"/>
              <a:defRPr sz="1300" kern="1200" baseline="0">
                <a:solidFill>
                  <a:schemeClr val="tx1"/>
                </a:solidFill>
                <a:latin typeface="+mn-lt"/>
                <a:ea typeface="+mn-ea"/>
                <a:cs typeface="+mn-cs"/>
              </a:defRPr>
            </a:lvl8pPr>
            <a:lvl9pPr marL="3792538" indent="-134938" algn="l" defTabSz="914400" rtl="0" eaLnBrk="1" latinLnBrk="0" hangingPunct="1">
              <a:spcBef>
                <a:spcPct val="20000"/>
              </a:spcBef>
              <a:spcAft>
                <a:spcPts val="600"/>
              </a:spcAft>
              <a:buSzPct val="80000"/>
              <a:buFont typeface="Arial" pitchFamily="34" charset="0"/>
              <a:buChar char="•"/>
              <a:defRPr sz="1300" kern="1200">
                <a:solidFill>
                  <a:schemeClr val="tx1"/>
                </a:solidFill>
                <a:latin typeface="+mn-lt"/>
                <a:ea typeface="+mn-ea"/>
                <a:cs typeface="+mn-cs"/>
              </a:defRPr>
            </a:lvl9pPr>
          </a:lstStyle>
          <a:p>
            <a:endParaRPr lang="en-US" dirty="0"/>
          </a:p>
        </p:txBody>
      </p:sp>
      <p:sp>
        <p:nvSpPr>
          <p:cNvPr id="9" name="Content Placeholder 20"/>
          <p:cNvSpPr txBox="1">
            <a:spLocks/>
          </p:cNvSpPr>
          <p:nvPr/>
        </p:nvSpPr>
        <p:spPr>
          <a:xfrm>
            <a:off x="1927920" y="1637184"/>
            <a:ext cx="8637640" cy="4752528"/>
          </a:xfrm>
          <a:prstGeom prst="rect">
            <a:avLst/>
          </a:prstGeom>
        </p:spPr>
        <p:txBody>
          <a:bodyPr vert="horz" lIns="91440" tIns="45720" rIns="91440" bIns="45720" numCol="1" rtlCol="0">
            <a:noAutofit/>
          </a:bodyPr>
          <a:lstStyle>
            <a:lvl1pPr marL="177800" indent="-177800" algn="l" defTabSz="914400" rtl="0" eaLnBrk="1" latinLnBrk="0" hangingPunct="1">
              <a:spcBef>
                <a:spcPct val="20000"/>
              </a:spcBef>
              <a:spcAft>
                <a:spcPts val="600"/>
              </a:spcAft>
              <a:buSzPct val="80000"/>
              <a:buFont typeface="Arial" pitchFamily="34" charset="0"/>
              <a:buChar char="•"/>
              <a:defRPr sz="1500" kern="1200">
                <a:solidFill>
                  <a:schemeClr val="tx1">
                    <a:lumMod val="85000"/>
                    <a:lumOff val="15000"/>
                  </a:schemeClr>
                </a:solidFill>
                <a:latin typeface="+mn-lt"/>
                <a:ea typeface="+mn-ea"/>
                <a:cs typeface="+mn-cs"/>
              </a:defRPr>
            </a:lvl1pPr>
            <a:lvl2pPr marL="627063" indent="-169863"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mn-lt"/>
                <a:ea typeface="+mn-ea"/>
                <a:cs typeface="+mn-cs"/>
              </a:defRPr>
            </a:lvl2pPr>
            <a:lvl3pPr marL="1074738" indent="-160338"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mn-lt"/>
                <a:ea typeface="+mn-ea"/>
                <a:cs typeface="+mn-cs"/>
              </a:defRPr>
            </a:lvl3pPr>
            <a:lvl4pPr marL="1524000" indent="-152400"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mn-lt"/>
                <a:ea typeface="+mn-ea"/>
                <a:cs typeface="+mn-cs"/>
              </a:defRPr>
            </a:lvl4pPr>
            <a:lvl5pPr marL="1973263" indent="-144463"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mn-lt"/>
                <a:ea typeface="+mn-ea"/>
                <a:cs typeface="+mn-cs"/>
              </a:defRPr>
            </a:lvl5pPr>
            <a:lvl6pPr marL="2420938" indent="-134938" algn="l" defTabSz="914400" rtl="0" eaLnBrk="1" latinLnBrk="0" hangingPunct="1">
              <a:spcBef>
                <a:spcPct val="20000"/>
              </a:spcBef>
              <a:spcAft>
                <a:spcPts val="600"/>
              </a:spcAft>
              <a:buSzPct val="80000"/>
              <a:buFont typeface="Arial" pitchFamily="34" charset="0"/>
              <a:buChar char="•"/>
              <a:defRPr sz="1300" kern="1200">
                <a:solidFill>
                  <a:schemeClr val="tx1"/>
                </a:solidFill>
                <a:latin typeface="+mn-lt"/>
                <a:ea typeface="+mn-ea"/>
                <a:cs typeface="+mn-cs"/>
              </a:defRPr>
            </a:lvl6pPr>
            <a:lvl7pPr marL="2870200" indent="-127000" algn="l" defTabSz="914400" rtl="0" eaLnBrk="1" latinLnBrk="0" hangingPunct="1">
              <a:spcBef>
                <a:spcPct val="20000"/>
              </a:spcBef>
              <a:spcAft>
                <a:spcPts val="600"/>
              </a:spcAft>
              <a:buSzPct val="80000"/>
              <a:buFont typeface="Arial" pitchFamily="34" charset="0"/>
              <a:buChar char="•"/>
              <a:tabLst/>
              <a:defRPr sz="1300" kern="1200">
                <a:solidFill>
                  <a:schemeClr val="tx1"/>
                </a:solidFill>
                <a:latin typeface="+mn-lt"/>
                <a:ea typeface="+mn-ea"/>
                <a:cs typeface="+mn-cs"/>
              </a:defRPr>
            </a:lvl7pPr>
            <a:lvl8pPr marL="3319463" indent="-119063" algn="l" defTabSz="914400" rtl="0" eaLnBrk="1" latinLnBrk="0" hangingPunct="1">
              <a:spcBef>
                <a:spcPct val="20000"/>
              </a:spcBef>
              <a:spcAft>
                <a:spcPts val="600"/>
              </a:spcAft>
              <a:buSzPct val="80000"/>
              <a:buFont typeface="Arial" pitchFamily="34" charset="0"/>
              <a:buChar char="•"/>
              <a:defRPr sz="1300" kern="1200" baseline="0">
                <a:solidFill>
                  <a:schemeClr val="tx1"/>
                </a:solidFill>
                <a:latin typeface="+mn-lt"/>
                <a:ea typeface="+mn-ea"/>
                <a:cs typeface="+mn-cs"/>
              </a:defRPr>
            </a:lvl8pPr>
            <a:lvl9pPr marL="3792538" indent="-134938" algn="l" defTabSz="914400" rtl="0" eaLnBrk="1" latinLnBrk="0" hangingPunct="1">
              <a:spcBef>
                <a:spcPct val="20000"/>
              </a:spcBef>
              <a:spcAft>
                <a:spcPts val="600"/>
              </a:spcAft>
              <a:buSzPct val="80000"/>
              <a:buFont typeface="Arial" pitchFamily="34" charset="0"/>
              <a:buChar char="•"/>
              <a:defRPr sz="1300" kern="1200">
                <a:solidFill>
                  <a:schemeClr val="tx1"/>
                </a:solidFill>
                <a:latin typeface="+mn-lt"/>
                <a:ea typeface="+mn-ea"/>
                <a:cs typeface="+mn-cs"/>
              </a:defRPr>
            </a:lvl9pPr>
          </a:lstStyle>
          <a:p>
            <a:endParaRPr lang="en-US" sz="1800" dirty="0"/>
          </a:p>
        </p:txBody>
      </p:sp>
      <p:pic>
        <p:nvPicPr>
          <p:cNvPr id="16" name="Picture 15" descr="Chart, bar chart, histogram&#10;&#10;Description automatically generated">
            <a:extLst>
              <a:ext uri="{FF2B5EF4-FFF2-40B4-BE49-F238E27FC236}">
                <a16:creationId xmlns:a16="http://schemas.microsoft.com/office/drawing/2014/main" id="{BB47D097-BB3A-13AE-B65F-ECF3D2177C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7768" y="1371601"/>
            <a:ext cx="7776864" cy="4747478"/>
          </a:xfrm>
          <a:prstGeom prst="rect">
            <a:avLst/>
          </a:prstGeom>
        </p:spPr>
      </p:pic>
    </p:spTree>
    <p:extLst>
      <p:ext uri="{BB962C8B-B14F-4D97-AF65-F5344CB8AC3E}">
        <p14:creationId xmlns:p14="http://schemas.microsoft.com/office/powerpoint/2010/main" val="2731349743"/>
      </p:ext>
    </p:extLst>
  </p:cSld>
  <p:clrMapOvr>
    <a:masterClrMapping/>
  </p:clrMapOvr>
</p:sld>
</file>

<file path=ppt/theme/theme1.xml><?xml version="1.0" encoding="utf-8"?>
<a:theme xmlns:a="http://schemas.openxmlformats.org/drawingml/2006/main" name="Rotman Pi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otman Cy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Rotman Dark Te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Rotman Blu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Rotman Oran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otman Gre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Rotman Gol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5978</TotalTime>
  <Words>149</Words>
  <Application>Microsoft Office PowerPoint</Application>
  <PresentationFormat>Widescreen</PresentationFormat>
  <Paragraphs>22</Paragraphs>
  <Slides>2</Slides>
  <Notes>2</Notes>
  <HiddenSlides>0</HiddenSlides>
  <MMClips>0</MMClips>
  <ScaleCrop>false</ScaleCrop>
  <HeadingPairs>
    <vt:vector size="6" baseType="variant">
      <vt:variant>
        <vt:lpstr>Fonts Used</vt:lpstr>
      </vt:variant>
      <vt:variant>
        <vt:i4>3</vt:i4>
      </vt:variant>
      <vt:variant>
        <vt:lpstr>Theme</vt:lpstr>
      </vt:variant>
      <vt:variant>
        <vt:i4>7</vt:i4>
      </vt:variant>
      <vt:variant>
        <vt:lpstr>Slide Titles</vt:lpstr>
      </vt:variant>
      <vt:variant>
        <vt:i4>2</vt:i4>
      </vt:variant>
    </vt:vector>
  </HeadingPairs>
  <TitlesOfParts>
    <vt:vector size="12" baseType="lpstr">
      <vt:lpstr>Calibri Light</vt:lpstr>
      <vt:lpstr>Arial</vt:lpstr>
      <vt:lpstr>Calibri</vt:lpstr>
      <vt:lpstr>Rotman Pink</vt:lpstr>
      <vt:lpstr>Rotman Cyan</vt:lpstr>
      <vt:lpstr>Rotman Dark Teal</vt:lpstr>
      <vt:lpstr>Rotman Blue</vt:lpstr>
      <vt:lpstr>Rotman Orange</vt:lpstr>
      <vt:lpstr>Rotman Grey</vt:lpstr>
      <vt:lpstr>Rotman Gold</vt:lpstr>
      <vt:lpstr>Takeaway Specialist</vt:lpstr>
      <vt:lpstr>Takeaway Specialist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Graham Huber</dc:creator>
  <cp:lastModifiedBy>Dawei Liu</cp:lastModifiedBy>
  <cp:revision>163</cp:revision>
  <dcterms:created xsi:type="dcterms:W3CDTF">2013-07-26T14:57:40Z</dcterms:created>
  <dcterms:modified xsi:type="dcterms:W3CDTF">2022-06-16T06:36:49Z</dcterms:modified>
</cp:coreProperties>
</file>