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9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30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2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5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8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4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7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7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9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3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32D2-D1D7-7643-B232-AA1E53E8BD5B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1F21-5FBC-8849-8D82-895A03B91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236" y="1070146"/>
            <a:ext cx="803064" cy="289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Peer[main]</a:t>
            </a:r>
            <a:endParaRPr kumimoji="1"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327622" y="2500255"/>
            <a:ext cx="1546292" cy="223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Common[</a:t>
            </a:r>
            <a:r>
              <a:rPr kumimoji="1" lang="en-US" altLang="zh-CN" sz="1000" dirty="0" err="1" smtClean="0"/>
              <a:t>InitCrypto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150985" y="3502696"/>
            <a:ext cx="1722929" cy="1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mainCmd</a:t>
            </a:r>
            <a:r>
              <a:rPr kumimoji="1" lang="en-US" altLang="zh-CN" sz="1000" dirty="0" smtClean="0"/>
              <a:t>[Execute]</a:t>
            </a:r>
            <a:endParaRPr kumimoji="1"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63960" y="1888983"/>
            <a:ext cx="1473616" cy="19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/>
              <a:t>mainCmd</a:t>
            </a:r>
            <a:r>
              <a:rPr kumimoji="1" lang="en-US" altLang="zh-CN" sz="1000" dirty="0" smtClean="0"/>
              <a:t>[</a:t>
            </a:r>
            <a:r>
              <a:rPr kumimoji="1" lang="en-US" altLang="zh-CN" sz="1000" dirty="0" err="1" smtClean="0"/>
              <a:t>AddCommand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540698" y="1385813"/>
            <a:ext cx="1265711" cy="14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smtClean="0"/>
              <a:t>Node[start]</a:t>
            </a:r>
            <a:endParaRPr kumimoji="1"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028308" y="1120384"/>
            <a:ext cx="1041399" cy="1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Node[serve]</a:t>
            </a:r>
            <a:endParaRPr kumimoji="1"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5315051" y="1096938"/>
            <a:ext cx="1353142" cy="145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Ledgermgmt</a:t>
            </a:r>
            <a:r>
              <a:rPr kumimoji="1" lang="en-US" altLang="zh-CN" sz="1000" dirty="0" smtClean="0"/>
              <a:t>[</a:t>
            </a:r>
            <a:r>
              <a:rPr kumimoji="1" lang="en-US" altLang="zh-CN" sz="1000" dirty="0" err="1" smtClean="0"/>
              <a:t>Intialize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6913537" y="1101963"/>
            <a:ext cx="1430215" cy="15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Kvledger</a:t>
            </a:r>
            <a:r>
              <a:rPr kumimoji="1" lang="en-US" altLang="zh-CN" sz="1000" dirty="0" smtClean="0"/>
              <a:t>[</a:t>
            </a:r>
            <a:r>
              <a:rPr kumimoji="1" lang="en-US" altLang="zh-CN" sz="1000" dirty="0" err="1" smtClean="0"/>
              <a:t>newProvider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8589096" y="1083542"/>
            <a:ext cx="1727212" cy="15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Kvledger</a:t>
            </a:r>
            <a:r>
              <a:rPr kumimoji="1" lang="en-US" altLang="zh-CN" sz="1000" dirty="0" smtClean="0"/>
              <a:t>[</a:t>
            </a:r>
            <a:r>
              <a:rPr lang="en-US" altLang="zh-CN" sz="1000" dirty="0" err="1" smtClean="0"/>
              <a:t>CreateDirIfMissing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9507416" y="462219"/>
            <a:ext cx="2368618" cy="15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stateleveldb</a:t>
            </a:r>
            <a:r>
              <a:rPr kumimoji="1" lang="en-US" altLang="zh-CN" sz="1000" dirty="0" smtClean="0"/>
              <a:t>[</a:t>
            </a:r>
            <a:r>
              <a:rPr lang="en-US" altLang="zh-CN" sz="1000" dirty="0" err="1"/>
              <a:t>NewVersionedDBProvider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9488150" y="750165"/>
            <a:ext cx="2485848" cy="102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Historyleveldb</a:t>
            </a:r>
            <a:r>
              <a:rPr kumimoji="1" lang="en-US" altLang="zh-CN" sz="1000" dirty="0" smtClean="0"/>
              <a:t>[</a:t>
            </a:r>
            <a:r>
              <a:rPr lang="en-US" altLang="zh-CN" sz="1000" dirty="0" err="1"/>
              <a:t>NewHistoryDBProvider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5" name="矩形 14"/>
          <p:cNvSpPr/>
          <p:nvPr/>
        </p:nvSpPr>
        <p:spPr>
          <a:xfrm>
            <a:off x="4165060" y="1661219"/>
            <a:ext cx="1826562" cy="18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Peer[</a:t>
            </a:r>
            <a:r>
              <a:rPr kumimoji="1" lang="en-US" altLang="zh-CN" sz="1000" dirty="0" err="1" smtClean="0"/>
              <a:t>create</a:t>
            </a:r>
            <a:r>
              <a:rPr kumimoji="1" lang="en-US" altLang="zh-CN" sz="1000" dirty="0" err="1" smtClean="0"/>
              <a:t>EventHubServer</a:t>
            </a:r>
            <a:r>
              <a:rPr kumimoji="1" lang="en-US" altLang="zh-CN" sz="1000" dirty="0" smtClean="0"/>
              <a:t>]</a:t>
            </a:r>
            <a:endParaRPr kumimoji="1" lang="zh-CN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6228332" y="1523987"/>
            <a:ext cx="2360764" cy="137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grpcServer</a:t>
            </a:r>
            <a:r>
              <a:rPr kumimoji="1" lang="en-US" altLang="zh-CN" sz="1000" dirty="0" smtClean="0"/>
              <a:t>&lt;-</a:t>
            </a:r>
            <a:r>
              <a:rPr kumimoji="1" lang="en-US" altLang="zh-CN" sz="1000" dirty="0" err="1" smtClean="0"/>
              <a:t>newGprc</a:t>
            </a:r>
            <a:r>
              <a:rPr kumimoji="1" lang="en-US" altLang="zh-CN" sz="1000" dirty="0" err="1" smtClean="0"/>
              <a:t>ServerFromListener</a:t>
            </a:r>
            <a:endParaRPr kumimoji="1" lang="zh-CN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6668193" y="1743262"/>
            <a:ext cx="1826562" cy="18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ehServer</a:t>
            </a:r>
            <a:r>
              <a:rPr kumimoji="1" lang="en-US" altLang="zh-CN" sz="1000" dirty="0" smtClean="0"/>
              <a:t>&lt;-</a:t>
            </a:r>
            <a:r>
              <a:rPr kumimoji="1" lang="en-US" altLang="zh-CN" sz="1000" dirty="0" err="1" smtClean="0"/>
              <a:t>NewEventSerer</a:t>
            </a:r>
            <a:endParaRPr kumimoji="1"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8964513" y="1639427"/>
            <a:ext cx="1727212" cy="159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registerEventsServer</a:t>
            </a:r>
            <a:endParaRPr kumimoji="1" lang="zh-CN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3822853" y="2145253"/>
            <a:ext cx="2168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Peer[</a:t>
            </a:r>
            <a:r>
              <a:rPr lang="en-US" altLang="zh-CN" sz="900" dirty="0" err="1" smtClean="0">
                <a:solidFill>
                  <a:srgbClr val="2EAEBB"/>
                </a:solidFill>
                <a:latin typeface="Menlo-Regular" charset="0"/>
              </a:rPr>
              <a:t>registerChaincodeSupport</a:t>
            </a:r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]</a:t>
            </a:r>
            <a:endParaRPr lang="zh-CN" altLang="en-US" sz="900" dirty="0"/>
          </a:p>
        </p:txBody>
      </p:sp>
      <p:sp>
        <p:nvSpPr>
          <p:cNvPr id="20" name="矩形 19"/>
          <p:cNvSpPr/>
          <p:nvPr/>
        </p:nvSpPr>
        <p:spPr>
          <a:xfrm>
            <a:off x="6169728" y="2122169"/>
            <a:ext cx="2198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000000"/>
                </a:solidFill>
                <a:latin typeface="Menlo-Regular" charset="0"/>
              </a:rPr>
              <a:t>sccapi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sz="1200" dirty="0" err="1" smtClean="0">
                <a:solidFill>
                  <a:srgbClr val="000000"/>
                </a:solidFill>
                <a:latin typeface="Menlo-Regular" charset="0"/>
              </a:rPr>
              <a:t>RegisterSysCC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 charset="0"/>
              </a:rPr>
              <a:t>]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964513" y="198086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cscc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964513" y="222833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lscc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452702" y="198086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escc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52702" y="224248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vscc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020486" y="211167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qscc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06409" y="2679242"/>
            <a:ext cx="2168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Gossip[</a:t>
            </a:r>
            <a:r>
              <a:rPr lang="en-US" altLang="zh-CN" sz="900" dirty="0" err="1" smtClean="0">
                <a:solidFill>
                  <a:srgbClr val="2EAEBB"/>
                </a:solidFill>
                <a:latin typeface="Menlo-Regular" charset="0"/>
              </a:rPr>
              <a:t>InitGossipService</a:t>
            </a:r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]</a:t>
            </a:r>
            <a:endParaRPr lang="zh-CN" altLang="en-US" sz="900" dirty="0"/>
          </a:p>
        </p:txBody>
      </p:sp>
      <p:sp>
        <p:nvSpPr>
          <p:cNvPr id="27" name="矩形 26"/>
          <p:cNvSpPr/>
          <p:nvPr/>
        </p:nvSpPr>
        <p:spPr>
          <a:xfrm>
            <a:off x="5764914" y="2597198"/>
            <a:ext cx="31085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Menlo-Regular" charset="0"/>
              </a:rPr>
              <a:t>[gossip/discovery] </a:t>
            </a:r>
            <a:r>
              <a:rPr lang="en-US" altLang="zh-CN" sz="1000" dirty="0" err="1" smtClean="0">
                <a:solidFill>
                  <a:srgbClr val="000000"/>
                </a:solidFill>
                <a:latin typeface="Menlo-Regular" charset="0"/>
              </a:rPr>
              <a:t>NewDiscoveryService</a:t>
            </a:r>
            <a:endParaRPr lang="zh-CN" altLang="en-US" sz="1000" dirty="0"/>
          </a:p>
        </p:txBody>
      </p:sp>
      <p:sp>
        <p:nvSpPr>
          <p:cNvPr id="28" name="矩形 27"/>
          <p:cNvSpPr/>
          <p:nvPr/>
        </p:nvSpPr>
        <p:spPr>
          <a:xfrm>
            <a:off x="5867505" y="2877530"/>
            <a:ext cx="29033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 smtClean="0">
                <a:solidFill>
                  <a:srgbClr val="000000"/>
                </a:solidFill>
                <a:latin typeface="Menlo-Regular" charset="0"/>
              </a:rPr>
              <a:t>[gossip/gossip] </a:t>
            </a:r>
            <a:r>
              <a:rPr lang="en-US" altLang="zh-CN" sz="1050" dirty="0" err="1" smtClean="0">
                <a:solidFill>
                  <a:srgbClr val="000000"/>
                </a:solidFill>
                <a:latin typeface="Menlo-Regular" charset="0"/>
              </a:rPr>
              <a:t>NewGossipService</a:t>
            </a:r>
            <a:endParaRPr lang="zh-CN" altLang="en-US" sz="1050" dirty="0"/>
          </a:p>
        </p:txBody>
      </p:sp>
      <p:sp>
        <p:nvSpPr>
          <p:cNvPr id="29" name="矩形 28"/>
          <p:cNvSpPr/>
          <p:nvPr/>
        </p:nvSpPr>
        <p:spPr>
          <a:xfrm>
            <a:off x="3822853" y="3271864"/>
            <a:ext cx="21687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Peer[</a:t>
            </a:r>
            <a:r>
              <a:rPr lang="en-US" altLang="zh-CN" sz="900" dirty="0" err="1" smtClean="0">
                <a:solidFill>
                  <a:srgbClr val="2EAEBB"/>
                </a:solidFill>
                <a:latin typeface="Menlo-Regular" charset="0"/>
              </a:rPr>
              <a:t>InitSysCCs</a:t>
            </a:r>
            <a:r>
              <a:rPr lang="en-US" altLang="zh-CN" sz="900" dirty="0" smtClean="0">
                <a:solidFill>
                  <a:srgbClr val="2EAEBB"/>
                </a:solidFill>
                <a:latin typeface="Menlo-Regular" charset="0"/>
              </a:rPr>
              <a:t>]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5929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236" y="1070147"/>
            <a:ext cx="1153010" cy="254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ProcessProposal</a:t>
            </a:r>
            <a:endParaRPr kumimoji="1" lang="zh-CN" altLang="en-US" sz="1000" dirty="0"/>
          </a:p>
        </p:txBody>
      </p:sp>
      <p:sp>
        <p:nvSpPr>
          <p:cNvPr id="5" name="矩形 4"/>
          <p:cNvSpPr/>
          <p:nvPr/>
        </p:nvSpPr>
        <p:spPr>
          <a:xfrm>
            <a:off x="521564" y="1656834"/>
            <a:ext cx="520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protoutils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ValidateProposalMessage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1564" y="1988959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protoutils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validateChannelHeader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564" y="2321084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protoutils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checkSignatureFromCreator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1564" y="2690416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protoutils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validateChaincodeProposalMessage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1564" y="3244414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[endorser]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simulateProposal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1564" y="379841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[endorser]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callChaincode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1564" y="4167744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ccprovider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NewCCContext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4761" y="454299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chaincode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Launch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1564" y="493685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chaincode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Executel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1564" y="5389376"/>
            <a:ext cx="60071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sz="1100" dirty="0" err="1" smtClean="0">
                <a:solidFill>
                  <a:srgbClr val="2EAEBB"/>
                </a:solidFill>
                <a:latin typeface="Menlo-Regular" charset="0"/>
              </a:rPr>
              <a:t>cscc</a:t>
            </a:r>
            <a:r>
              <a:rPr lang="en-US" altLang="zh-CN" sz="1100" dirty="0" smtClean="0">
                <a:solidFill>
                  <a:srgbClr val="2EAEBB"/>
                </a:solidFill>
                <a:latin typeface="Menlo-Regular" charset="0"/>
              </a:rPr>
              <a:t>] Invoke -&gt; </a:t>
            </a:r>
            <a:r>
              <a:rPr lang="en-US" altLang="zh-CN" sz="1100" dirty="0" smtClean="0">
                <a:solidFill>
                  <a:srgbClr val="000000"/>
                </a:solidFill>
                <a:latin typeface="Menlo-Regular" charset="0"/>
              </a:rPr>
              <a:t>Invoke function: </a:t>
            </a:r>
            <a:r>
              <a:rPr lang="en-US" altLang="zh-CN" sz="1100" dirty="0" err="1" smtClean="0">
                <a:solidFill>
                  <a:srgbClr val="000000"/>
                </a:solidFill>
                <a:latin typeface="Menlo-Regular" charset="0"/>
              </a:rPr>
              <a:t>JoinChain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699236" y="5705956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</a:rPr>
              <a:t>ledgermgmt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</a:rPr>
              <a:t>CreateLedger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28664" y="147216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</a:rPr>
              <a:t>fsblkstorage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</a:rPr>
              <a:t>newBlockfileMgr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 s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924965" y="1896626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fsblkstorage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newBlockIndex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32600" y="2287628"/>
            <a:ext cx="5065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lockbasedtxmgr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ValidateAndPrepare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32600" y="274554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statevalidator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ValidateAndPrepareBatch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55185" y="318441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 [</a:t>
            </a:r>
            <a:r>
              <a:rPr lang="en-US" altLang="zh-CN" dirty="0" err="1" smtClean="0">
                <a:solidFill>
                  <a:srgbClr val="000000"/>
                </a:solidFill>
                <a:latin typeface="Menlo-Regular" charset="0"/>
              </a:rPr>
              <a:t>kvledger</a:t>
            </a:r>
            <a:r>
              <a:rPr lang="en-US" altLang="zh-CN" dirty="0" smtClean="0">
                <a:solidFill>
                  <a:srgbClr val="000000"/>
                </a:solidFill>
                <a:latin typeface="Menlo-Regular" charset="0"/>
              </a:rPr>
              <a:t>] Commit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85864" y="3509666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lockbasedtxmgr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Commit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924965" y="3892939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historyleveldb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Commit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98470" y="4466046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[peer]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InitChain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(5 diff kinds cc)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32600" y="48353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lockbasedtxmgr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NewTxSimulator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832600" y="5231351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lockbasedtxmgr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newLockBasedTxSimulator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020443" y="5613443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ccprovider</a:t>
            </a:r>
            <a:r>
              <a:rPr lang="en-US" altLang="zh-CN" dirty="0"/>
              <a:t>] </a:t>
            </a:r>
            <a:r>
              <a:rPr lang="en-US" altLang="zh-CN" dirty="0" err="1"/>
              <a:t>NewCCContext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845300" y="58944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chaincode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Launch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988465" y="619408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chaincode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Execute 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802914" y="6507076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deliveryClient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StartDeliverForChannel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06379" y="6889168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deliveryClient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connect 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820639" y="7194775"/>
            <a:ext cx="436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deliveryClient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RequestBlocks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802914" y="7611282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[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blocksProvider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] </a:t>
            </a:r>
            <a:r>
              <a:rPr lang="en-US" altLang="zh-CN" dirty="0" err="1" smtClean="0">
                <a:solidFill>
                  <a:srgbClr val="2EAEBB"/>
                </a:solidFill>
                <a:latin typeface="Menlo-Regular" charset="0"/>
              </a:rPr>
              <a:t>DeliverBlocks</a:t>
            </a:r>
            <a:r>
              <a:rPr lang="en-US" altLang="zh-CN" dirty="0" smtClean="0">
                <a:solidFill>
                  <a:srgbClr val="2EAEBB"/>
                </a:solidFill>
                <a:latin typeface="Menlo-Regular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7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179</Words>
  <Application>Microsoft Macintosh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Menlo-Regular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2017-12-25T14:54:55Z</dcterms:created>
  <dcterms:modified xsi:type="dcterms:W3CDTF">2017-12-25T16:26:57Z</dcterms:modified>
</cp:coreProperties>
</file>