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182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7FF2-7F8E-194C-8DAA-18F7758045F9}" type="datetimeFigureOut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11339-E97E-A94D-B520-4C03D3A4E2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71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11339-E97E-A94D-B520-4C03D3A4E28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311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5851A8-5030-AF4C-985C-6B887809E97F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5B06-507A-2D43-92BD-CE9B2569D967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69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D402-75F2-AE4C-A95B-55E621DD15ED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3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F0E-DA54-6344-B106-A8CD0A426C35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620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69229-A8DC-2D40-A668-3077202A3C31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51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CD4-274A-594E-AA1C-52928C75D0B0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71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50-91BF-7446-A8D9-6D911C98061C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2319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36D5-ACB0-794F-AF4F-4E0A4BD1034A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58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0C38-7E0F-2144-9470-1166FC71C8BD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48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BB0F474-B7C5-8041-B4E3-43476FA0CEBC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84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F7EEB63-12F0-0D48-BEE7-5B0586076CB3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38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646372-75D4-6049-8B24-5249958B20D8}" type="datetime1">
              <a:rPr kumimoji="1" lang="zh-TW" altLang="en-US" smtClean="0"/>
              <a:t>2016/3/2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7019A1-E92D-E54E-9744-7FA4760FE0E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3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進度報告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曹又霖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39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上學期主要進度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784960"/>
            <a:ext cx="10178322" cy="3593591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/>
              <a:t>藤甲兵遊戲：</a:t>
            </a:r>
            <a:r>
              <a:rPr kumimoji="1" lang="en-US" altLang="zh-TW" sz="2800" dirty="0" smtClean="0"/>
              <a:t>http://140.112.145.76/</a:t>
            </a:r>
            <a:r>
              <a:rPr kumimoji="1" lang="en-US" altLang="zh-TW" sz="2800" dirty="0" err="1" smtClean="0"/>
              <a:t>sharon</a:t>
            </a:r>
            <a:r>
              <a:rPr kumimoji="1" lang="en-US" altLang="zh-TW" sz="2800" dirty="0" smtClean="0"/>
              <a:t>/Game/bin/Game/</a:t>
            </a:r>
          </a:p>
          <a:p>
            <a:r>
              <a:rPr kumimoji="1" lang="zh-TW" altLang="en-US" sz="2800" dirty="0" smtClean="0"/>
              <a:t>華義：</a:t>
            </a:r>
            <a:r>
              <a:rPr kumimoji="1" lang="en-US" altLang="zh-TW" sz="2800" dirty="0" smtClean="0"/>
              <a:t>API</a:t>
            </a:r>
            <a:r>
              <a:rPr kumimoji="1" lang="zh-TW" altLang="en-US" sz="2800" dirty="0" smtClean="0"/>
              <a:t>組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碩士論文</a:t>
            </a:r>
            <a:r>
              <a:rPr kumimoji="1" lang="en-US" altLang="zh-TW" sz="2800" dirty="0" smtClean="0"/>
              <a:t>—</a:t>
            </a:r>
            <a:r>
              <a:rPr kumimoji="1" lang="zh-TW" altLang="en-US" sz="2800" dirty="0" smtClean="0"/>
              <a:t>（題目待修）</a:t>
            </a:r>
            <a:r>
              <a:rPr lang="zh-TW" altLang="en-US" sz="2800" dirty="0" smtClean="0"/>
              <a:t>從</a:t>
            </a:r>
            <a:r>
              <a:rPr lang="zh-TW" altLang="en-US" sz="2800" dirty="0" smtClean="0"/>
              <a:t>標記工具到個人資料庫的建構：</a:t>
            </a:r>
            <a:r>
              <a:rPr lang="en-US" altLang="zh-TW" sz="2800" dirty="0" smtClean="0"/>
              <a:t>STAML (Simple Text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Annotation Markup Language) </a:t>
            </a:r>
            <a:r>
              <a:rPr lang="zh-TW" altLang="en-US" sz="2800" dirty="0" smtClean="0"/>
              <a:t>與資料格式轉換的工具</a:t>
            </a:r>
            <a:endParaRPr kumimoji="1"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100" b="1" dirty="0" smtClean="0"/>
              <a:t>碩士論文</a:t>
            </a:r>
            <a:r>
              <a:rPr kumimoji="1" lang="en-US" altLang="zh-TW" sz="3100" b="1" dirty="0" smtClean="0"/>
              <a:t>—</a:t>
            </a:r>
            <a:r>
              <a:rPr kumimoji="1" lang="zh-TW" altLang="en-US" sz="3200" dirty="0"/>
              <a:t>（題目待修）</a:t>
            </a:r>
            <a:r>
              <a:rPr lang="zh-TW" altLang="en-US" sz="3100" b="1" dirty="0" smtClean="0"/>
              <a:t>從</a:t>
            </a:r>
            <a:r>
              <a:rPr lang="zh-TW" altLang="en-US" sz="3100" b="1" dirty="0" smtClean="0"/>
              <a:t>標記工具到個人資料庫的建構：</a:t>
            </a:r>
            <a:r>
              <a:rPr lang="en-US" altLang="zh-TW" sz="3100" b="1" dirty="0" smtClean="0"/>
              <a:t>STAML (Simple Text</a:t>
            </a:r>
            <a:r>
              <a:rPr lang="zh-TW" altLang="en-US" sz="3100" b="1" dirty="0" smtClean="0"/>
              <a:t> </a:t>
            </a:r>
            <a:r>
              <a:rPr lang="en-US" altLang="zh-TW" sz="3100" b="1" dirty="0" smtClean="0"/>
              <a:t>Annotation Markup Language) </a:t>
            </a:r>
            <a:r>
              <a:rPr lang="zh-TW" altLang="en-US" sz="3100" b="1" dirty="0" smtClean="0"/>
              <a:t>與資料格式轉換的工具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26" y="1826653"/>
            <a:ext cx="6534651" cy="427101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3</a:t>
            </a:fld>
            <a:endParaRPr kumimoji="1"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2396359" y="2159876"/>
            <a:ext cx="2963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396359" y="2159876"/>
            <a:ext cx="0" cy="4335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396359" y="6495393"/>
            <a:ext cx="0" cy="226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396359" y="6721475"/>
            <a:ext cx="2443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840014" y="4619297"/>
            <a:ext cx="0" cy="210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840014" y="4619297"/>
            <a:ext cx="9774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5817476" y="3105807"/>
            <a:ext cx="0" cy="151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360276" y="3105807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5360276" y="2159876"/>
            <a:ext cx="0" cy="945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59849" y="337738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FF0000"/>
                </a:solidFill>
              </a:rPr>
              <a:t>目前的部分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100" b="1" dirty="0" smtClean="0"/>
              <a:t>碩士論文</a:t>
            </a:r>
            <a:r>
              <a:rPr kumimoji="1" lang="en-US" altLang="zh-TW" sz="3100" b="1" dirty="0" smtClean="0"/>
              <a:t>—</a:t>
            </a:r>
            <a:r>
              <a:rPr kumimoji="1" lang="zh-TW" altLang="en-US" sz="3200" dirty="0"/>
              <a:t>（題目待修）</a:t>
            </a:r>
            <a:r>
              <a:rPr lang="zh-TW" altLang="en-US" sz="3100" b="1" dirty="0" smtClean="0"/>
              <a:t>從</a:t>
            </a:r>
            <a:r>
              <a:rPr lang="zh-TW" altLang="en-US" sz="3100" b="1" dirty="0" smtClean="0"/>
              <a:t>標記工具到個人資料庫的建構：</a:t>
            </a:r>
            <a:r>
              <a:rPr lang="en-US" altLang="zh-TW" sz="3100" b="1" dirty="0" smtClean="0"/>
              <a:t>STAML (Simple Text</a:t>
            </a:r>
            <a:r>
              <a:rPr lang="zh-TW" altLang="en-US" sz="3100" b="1" dirty="0" smtClean="0"/>
              <a:t> </a:t>
            </a:r>
            <a:r>
              <a:rPr lang="en-US" altLang="zh-TW" sz="3100" b="1" dirty="0" smtClean="0"/>
              <a:t>Annotation Markup Language) </a:t>
            </a:r>
            <a:r>
              <a:rPr lang="zh-TW" altLang="en-US" sz="3100" b="1" dirty="0" smtClean="0"/>
              <a:t>與資料格式轉換的工具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3547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sz="3200" b="1" dirty="0" smtClean="0"/>
              <a:t>STAML</a:t>
            </a:r>
            <a:r>
              <a:rPr lang="en-US" altLang="zh-TW" sz="3200" b="1" dirty="0" smtClean="0"/>
              <a:t> (Simple Text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Annotation Markup Language) </a:t>
            </a:r>
          </a:p>
          <a:p>
            <a:pPr lvl="1"/>
            <a:r>
              <a:rPr kumimoji="1" lang="zh-TW" altLang="en-US" sz="2800" dirty="0" smtClean="0"/>
              <a:t>可以藉著這個格式轉換成各種不同工具所能輸入的格式。</a:t>
            </a:r>
            <a:endParaRPr kumimoji="1" lang="en-US" altLang="zh-TW" sz="2800" dirty="0" smtClean="0"/>
          </a:p>
          <a:p>
            <a:pPr lvl="1"/>
            <a:r>
              <a:rPr kumimoji="1" lang="zh-TW" altLang="en-US" sz="2800" dirty="0" smtClean="0"/>
              <a:t>可以方便用於建構出個人資料庫。</a:t>
            </a:r>
            <a:endParaRPr kumimoji="1" lang="en-US" altLang="zh-TW" sz="2800" dirty="0" smtClean="0"/>
          </a:p>
          <a:p>
            <a:pPr lvl="1"/>
            <a:r>
              <a:rPr kumimoji="1" lang="zh-TW" altLang="en-US" sz="2800" dirty="0" smtClean="0"/>
              <a:t>架構依照</a:t>
            </a:r>
            <a:endParaRPr kumimoji="1" lang="en-US" altLang="zh-TW" sz="2800" dirty="0" smtClean="0"/>
          </a:p>
          <a:p>
            <a:pPr lvl="2"/>
            <a:r>
              <a:rPr kumimoji="1" lang="zh-TW" altLang="en-US" sz="2600" dirty="0" smtClean="0"/>
              <a:t>章節與段落分段</a:t>
            </a:r>
            <a:endParaRPr kumimoji="1" lang="en-US" altLang="zh-TW" sz="2600" dirty="0"/>
          </a:p>
          <a:p>
            <a:pPr lvl="2"/>
            <a:r>
              <a:rPr kumimoji="1" lang="zh-TW" altLang="en-US" sz="2600" dirty="0" smtClean="0"/>
              <a:t>人事時地物方式標註</a:t>
            </a:r>
            <a:endParaRPr kumimoji="1" lang="en-US" altLang="zh-TW" sz="2400" dirty="0" smtClean="0"/>
          </a:p>
          <a:p>
            <a:pPr lvl="3"/>
            <a:r>
              <a:rPr kumimoji="1" lang="zh-TW" altLang="en-US" sz="2000" dirty="0" smtClean="0"/>
              <a:t>人</a:t>
            </a:r>
            <a:endParaRPr kumimoji="1" lang="en-US" altLang="zh-TW" sz="2000" dirty="0" smtClean="0"/>
          </a:p>
          <a:p>
            <a:pPr lvl="4"/>
            <a:r>
              <a:rPr kumimoji="1" lang="zh-TW" altLang="en-US" sz="2000" dirty="0" smtClean="0"/>
              <a:t>姓名</a:t>
            </a:r>
            <a:r>
              <a:rPr kumimoji="1" lang="en-US" altLang="zh-TW" sz="2000" dirty="0" smtClean="0"/>
              <a:t>: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err="1" smtClean="0"/>
              <a:t>fullName</a:t>
            </a:r>
            <a:r>
              <a:rPr kumimoji="1" lang="zh-TW" altLang="en-US" sz="2000" dirty="0" smtClean="0"/>
              <a:t>、</a:t>
            </a:r>
            <a:r>
              <a:rPr kumimoji="1" lang="zh-TW" altLang="en-US" sz="2200" dirty="0" smtClean="0"/>
              <a:t>別名</a:t>
            </a:r>
            <a:r>
              <a:rPr kumimoji="1" lang="en-US" altLang="zh-TW" sz="2200" dirty="0" smtClean="0"/>
              <a:t>:</a:t>
            </a:r>
            <a:r>
              <a:rPr kumimoji="1" lang="zh-TW" altLang="en-US" sz="2200" dirty="0" smtClean="0"/>
              <a:t> </a:t>
            </a:r>
            <a:r>
              <a:rPr kumimoji="1" lang="en-US" altLang="zh-TW" sz="2200" dirty="0" err="1" smtClean="0"/>
              <a:t>partialName</a:t>
            </a:r>
            <a:r>
              <a:rPr kumimoji="1" lang="zh-TW" altLang="en-US" sz="2200" dirty="0" smtClean="0"/>
              <a:t>、</a:t>
            </a:r>
            <a:r>
              <a:rPr kumimoji="1" lang="zh-TW" altLang="en-US" sz="2200" dirty="0" smtClean="0"/>
              <a:t>官名</a:t>
            </a:r>
            <a:r>
              <a:rPr kumimoji="1" lang="en-US" altLang="zh-TW" sz="2200" dirty="0"/>
              <a:t>:</a:t>
            </a:r>
            <a:r>
              <a:rPr kumimoji="1" lang="zh-TW" altLang="en-US" sz="2200" dirty="0"/>
              <a:t> </a:t>
            </a:r>
            <a:r>
              <a:rPr kumimoji="1" lang="en-US" altLang="zh-TW" sz="2200" dirty="0" err="1"/>
              <a:t>officialName</a:t>
            </a:r>
            <a:r>
              <a:rPr kumimoji="1" lang="zh-TW" altLang="en-US" sz="2200" dirty="0"/>
              <a:t> </a:t>
            </a:r>
            <a:endParaRPr kumimoji="1" lang="en-US" altLang="zh-TW" sz="2200" dirty="0" smtClean="0"/>
          </a:p>
          <a:p>
            <a:pPr lvl="3"/>
            <a:r>
              <a:rPr kumimoji="1" lang="zh-TW" altLang="en-US" sz="2200" dirty="0" smtClean="0"/>
              <a:t>時</a:t>
            </a:r>
            <a:r>
              <a:rPr kumimoji="1" lang="en-US" altLang="zh-TW" sz="2200" dirty="0" smtClean="0"/>
              <a:t>:</a:t>
            </a:r>
            <a:r>
              <a:rPr kumimoji="1" lang="zh-TW" altLang="en-US" sz="2200" dirty="0" smtClean="0"/>
              <a:t> </a:t>
            </a:r>
            <a:r>
              <a:rPr kumimoji="1" lang="en-US" altLang="zh-TW" sz="2200" dirty="0" err="1" smtClean="0"/>
              <a:t>timePeriod</a:t>
            </a:r>
            <a:endParaRPr kumimoji="1" lang="en-US" altLang="zh-TW" sz="2200" dirty="0" smtClean="0"/>
          </a:p>
          <a:p>
            <a:pPr lvl="3"/>
            <a:r>
              <a:rPr kumimoji="1" lang="zh-TW" altLang="en-US" sz="2200" dirty="0" smtClean="0"/>
              <a:t>地</a:t>
            </a:r>
            <a:r>
              <a:rPr kumimoji="1" lang="en-US" altLang="zh-TW" sz="2200" dirty="0" smtClean="0"/>
              <a:t>:</a:t>
            </a:r>
            <a:r>
              <a:rPr kumimoji="1" lang="zh-TW" altLang="en-US" sz="2200" dirty="0" smtClean="0"/>
              <a:t> </a:t>
            </a:r>
            <a:r>
              <a:rPr kumimoji="1" lang="en-US" altLang="zh-TW" sz="2200" dirty="0" err="1" smtClean="0"/>
              <a:t>placeName</a:t>
            </a:r>
            <a:endParaRPr kumimoji="1" lang="en-US" altLang="zh-TW" sz="2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100" b="1" dirty="0" smtClean="0"/>
              <a:t>碩士論文</a:t>
            </a:r>
            <a:r>
              <a:rPr kumimoji="1" lang="en-US" altLang="zh-TW" sz="3100" b="1" dirty="0" smtClean="0"/>
              <a:t>—</a:t>
            </a:r>
            <a:r>
              <a:rPr kumimoji="1" lang="zh-TW" altLang="en-US" sz="3200" dirty="0"/>
              <a:t>（題目待修）</a:t>
            </a:r>
            <a:r>
              <a:rPr lang="zh-TW" altLang="en-US" sz="3100" b="1" dirty="0" smtClean="0"/>
              <a:t>從</a:t>
            </a:r>
            <a:r>
              <a:rPr lang="zh-TW" altLang="en-US" sz="3100" b="1" dirty="0" smtClean="0"/>
              <a:t>標記工具到個人資料庫的建構：</a:t>
            </a:r>
            <a:r>
              <a:rPr lang="en-US" altLang="zh-TW" sz="3100" b="1" dirty="0" smtClean="0"/>
              <a:t>STAML (Simple Text</a:t>
            </a:r>
            <a:r>
              <a:rPr lang="zh-TW" altLang="en-US" sz="3100" b="1" dirty="0" smtClean="0"/>
              <a:t> </a:t>
            </a:r>
            <a:r>
              <a:rPr lang="en-US" altLang="zh-TW" sz="3100" b="1" dirty="0" smtClean="0"/>
              <a:t>Annotation Markup Language) </a:t>
            </a:r>
            <a:r>
              <a:rPr lang="zh-TW" altLang="en-US" sz="3100" b="1" dirty="0" smtClean="0"/>
              <a:t>與資料格式轉換的工具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6600" b="1" dirty="0" smtClean="0"/>
              <a:t>DEMO</a:t>
            </a:r>
          </a:p>
          <a:p>
            <a:r>
              <a:rPr kumimoji="1" lang="en-US" altLang="zh-TW" sz="2800" dirty="0" smtClean="0"/>
              <a:t>http</a:t>
            </a:r>
            <a:r>
              <a:rPr kumimoji="1" lang="en-US" altLang="zh-TW" sz="2800" dirty="0"/>
              <a:t>://140.112.30.224/~</a:t>
            </a:r>
            <a:r>
              <a:rPr kumimoji="1" lang="en-US" altLang="zh-TW" sz="2800" dirty="0" err="1"/>
              <a:t>maplewing</a:t>
            </a:r>
            <a:r>
              <a:rPr kumimoji="1" lang="en-US" altLang="zh-TW" sz="2800" dirty="0"/>
              <a:t>/</a:t>
            </a:r>
            <a:r>
              <a:rPr kumimoji="1" lang="en-US" altLang="zh-TW" sz="2800" dirty="0" err="1"/>
              <a:t>ToMarkus</a:t>
            </a:r>
            <a:r>
              <a:rPr kumimoji="1" lang="en-US" altLang="zh-TW" sz="2800" dirty="0"/>
              <a:t>/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0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這學期預計進度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400" dirty="0" smtClean="0"/>
              <a:t>目前已經修完課，故這學期僅修專題研究和碩士論文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zh-TW" altLang="en-US" sz="2400" dirty="0" smtClean="0"/>
              <a:t>以碩士論文為主去建置平台所需要的功能。</a:t>
            </a:r>
            <a:endParaRPr kumimoji="1" lang="en-US" altLang="zh-TW" sz="2400" dirty="0" smtClean="0"/>
          </a:p>
          <a:p>
            <a:r>
              <a:rPr kumimoji="1" lang="zh-TW" altLang="en-US" sz="2400" dirty="0" smtClean="0"/>
              <a:t>在華義水星專案繼續設計與實作</a:t>
            </a:r>
            <a:r>
              <a:rPr kumimoji="1" lang="en-US" altLang="zh-TW" sz="2400" dirty="0" smtClean="0"/>
              <a:t>API</a:t>
            </a:r>
            <a:r>
              <a:rPr kumimoji="1" lang="zh-TW" altLang="en-US" sz="2400" dirty="0" smtClean="0"/>
              <a:t>。</a:t>
            </a:r>
            <a:endParaRPr kumimoji="1" lang="en-US" altLang="zh-TW" sz="2400" dirty="0" smtClean="0"/>
          </a:p>
          <a:p>
            <a:endParaRPr kumimoji="1" lang="en-US" altLang="zh-TW" sz="240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9A1-E92D-E54E-9744-7FA4760FE0E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6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7735</TotalTime>
  <Words>259</Words>
  <Application>Microsoft Macintosh PowerPoint</Application>
  <PresentationFormat>寬螢幕</PresentationFormat>
  <Paragraphs>33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Calibri</vt:lpstr>
      <vt:lpstr>Gill Sans MT</vt:lpstr>
      <vt:lpstr>Impact</vt:lpstr>
      <vt:lpstr>新細明體</vt:lpstr>
      <vt:lpstr>Arial</vt:lpstr>
      <vt:lpstr>徽章</vt:lpstr>
      <vt:lpstr>進度報告</vt:lpstr>
      <vt:lpstr>上學期主要進度</vt:lpstr>
      <vt:lpstr>碩士論文—（題目待修）從標記工具到個人資料庫的建構：STAML (Simple Text Annotation Markup Language) 與資料格式轉換的工具</vt:lpstr>
      <vt:lpstr>碩士論文—（題目待修）從標記工具到個人資料庫的建構：STAML (Simple Text Annotation Markup Language) 與資料格式轉換的工具</vt:lpstr>
      <vt:lpstr>碩士論文—（題目待修）從標記工具到個人資料庫的建構：STAML (Simple Text Annotation Markup Language) 與資料格式轉換的工具</vt:lpstr>
      <vt:lpstr>這學期預計進度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曹又霖</dc:creator>
  <cp:lastModifiedBy>曹又霖</cp:lastModifiedBy>
  <cp:revision>9</cp:revision>
  <dcterms:created xsi:type="dcterms:W3CDTF">2016-02-23T16:07:04Z</dcterms:created>
  <dcterms:modified xsi:type="dcterms:W3CDTF">2016-03-07T08:47:54Z</dcterms:modified>
</cp:coreProperties>
</file>